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72" r:id="rId2"/>
    <p:sldMasterId id="2147483708" r:id="rId3"/>
  </p:sldMasterIdLst>
  <p:sldIdLst>
    <p:sldId id="1024" r:id="rId4"/>
    <p:sldId id="1025" r:id="rId5"/>
    <p:sldId id="1034" r:id="rId6"/>
    <p:sldId id="1041" r:id="rId7"/>
    <p:sldId id="1033" r:id="rId8"/>
    <p:sldId id="1029" r:id="rId9"/>
    <p:sldId id="1038" r:id="rId10"/>
    <p:sldId id="1035" r:id="rId11"/>
    <p:sldId id="1030" r:id="rId12"/>
    <p:sldId id="1036" r:id="rId13"/>
    <p:sldId id="1031" r:id="rId14"/>
    <p:sldId id="1032" r:id="rId15"/>
    <p:sldId id="1039" r:id="rId16"/>
    <p:sldId id="1027" r:id="rId17"/>
    <p:sldId id="1042" r:id="rId18"/>
    <p:sldId id="256" r:id="rId19"/>
  </p:sldIdLst>
  <p:sldSz cx="10836275" cy="7704138"/>
  <p:notesSz cx="6858000" cy="9144000"/>
  <p:defaultTextStyle>
    <a:defPPr>
      <a:defRPr lang="en-US"/>
    </a:defPPr>
    <a:lvl1pPr marL="0" algn="l" defTabSz="505619" rtl="0" eaLnBrk="1" latinLnBrk="0" hangingPunct="1">
      <a:defRPr sz="1991" kern="1200">
        <a:solidFill>
          <a:schemeClr val="tx1"/>
        </a:solidFill>
        <a:latin typeface="+mn-lt"/>
        <a:ea typeface="+mn-ea"/>
        <a:cs typeface="+mn-cs"/>
      </a:defRPr>
    </a:lvl1pPr>
    <a:lvl2pPr marL="505619" algn="l" defTabSz="505619" rtl="0" eaLnBrk="1" latinLnBrk="0" hangingPunct="1">
      <a:defRPr sz="1991" kern="1200">
        <a:solidFill>
          <a:schemeClr val="tx1"/>
        </a:solidFill>
        <a:latin typeface="+mn-lt"/>
        <a:ea typeface="+mn-ea"/>
        <a:cs typeface="+mn-cs"/>
      </a:defRPr>
    </a:lvl2pPr>
    <a:lvl3pPr marL="1011236" algn="l" defTabSz="505619" rtl="0" eaLnBrk="1" latinLnBrk="0" hangingPunct="1">
      <a:defRPr sz="1991" kern="1200">
        <a:solidFill>
          <a:schemeClr val="tx1"/>
        </a:solidFill>
        <a:latin typeface="+mn-lt"/>
        <a:ea typeface="+mn-ea"/>
        <a:cs typeface="+mn-cs"/>
      </a:defRPr>
    </a:lvl3pPr>
    <a:lvl4pPr marL="1516855" algn="l" defTabSz="505619" rtl="0" eaLnBrk="1" latinLnBrk="0" hangingPunct="1">
      <a:defRPr sz="1991" kern="1200">
        <a:solidFill>
          <a:schemeClr val="tx1"/>
        </a:solidFill>
        <a:latin typeface="+mn-lt"/>
        <a:ea typeface="+mn-ea"/>
        <a:cs typeface="+mn-cs"/>
      </a:defRPr>
    </a:lvl4pPr>
    <a:lvl5pPr marL="2022473" algn="l" defTabSz="505619" rtl="0" eaLnBrk="1" latinLnBrk="0" hangingPunct="1">
      <a:defRPr sz="1991" kern="1200">
        <a:solidFill>
          <a:schemeClr val="tx1"/>
        </a:solidFill>
        <a:latin typeface="+mn-lt"/>
        <a:ea typeface="+mn-ea"/>
        <a:cs typeface="+mn-cs"/>
      </a:defRPr>
    </a:lvl5pPr>
    <a:lvl6pPr marL="2528091" algn="l" defTabSz="505619" rtl="0" eaLnBrk="1" latinLnBrk="0" hangingPunct="1">
      <a:defRPr sz="1991" kern="1200">
        <a:solidFill>
          <a:schemeClr val="tx1"/>
        </a:solidFill>
        <a:latin typeface="+mn-lt"/>
        <a:ea typeface="+mn-ea"/>
        <a:cs typeface="+mn-cs"/>
      </a:defRPr>
    </a:lvl6pPr>
    <a:lvl7pPr marL="3033709" algn="l" defTabSz="505619" rtl="0" eaLnBrk="1" latinLnBrk="0" hangingPunct="1">
      <a:defRPr sz="1991" kern="1200">
        <a:solidFill>
          <a:schemeClr val="tx1"/>
        </a:solidFill>
        <a:latin typeface="+mn-lt"/>
        <a:ea typeface="+mn-ea"/>
        <a:cs typeface="+mn-cs"/>
      </a:defRPr>
    </a:lvl7pPr>
    <a:lvl8pPr marL="3539327" algn="l" defTabSz="505619" rtl="0" eaLnBrk="1" latinLnBrk="0" hangingPunct="1">
      <a:defRPr sz="1991" kern="1200">
        <a:solidFill>
          <a:schemeClr val="tx1"/>
        </a:solidFill>
        <a:latin typeface="+mn-lt"/>
        <a:ea typeface="+mn-ea"/>
        <a:cs typeface="+mn-cs"/>
      </a:defRPr>
    </a:lvl8pPr>
    <a:lvl9pPr marL="4044945" algn="l" defTabSz="505619" rtl="0" eaLnBrk="1" latinLnBrk="0" hangingPunct="1">
      <a:defRPr sz="199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7" userDrawn="1">
          <p15:clr>
            <a:srgbClr val="A4A3A4"/>
          </p15:clr>
        </p15:guide>
        <p15:guide id="2" pos="34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C366"/>
    <a:srgbClr val="C3BB55"/>
    <a:srgbClr val="D0C198"/>
    <a:srgbClr val="D1D296"/>
    <a:srgbClr val="C9BD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29" autoAdjust="0"/>
    <p:restoredTop sz="94660"/>
  </p:normalViewPr>
  <p:slideViewPr>
    <p:cSldViewPr snapToGrid="0">
      <p:cViewPr varScale="1">
        <p:scale>
          <a:sx n="98" d="100"/>
          <a:sy n="98" d="100"/>
        </p:scale>
        <p:origin x="642" y="96"/>
      </p:cViewPr>
      <p:guideLst>
        <p:guide orient="horz" pos="2427"/>
        <p:guide pos="34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61D1DA-687C-40F3-BCB7-671CDABF8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4535" y="1260840"/>
            <a:ext cx="8127207" cy="2682182"/>
          </a:xfrm>
        </p:spPr>
        <p:txBody>
          <a:bodyPr anchor="b"/>
          <a:lstStyle>
            <a:lvl1pPr algn="ctr">
              <a:defRPr sz="6563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FC85150-9C9C-4D52-ACB1-407860C8B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4535" y="4046457"/>
            <a:ext cx="8127207" cy="1860049"/>
          </a:xfrm>
        </p:spPr>
        <p:txBody>
          <a:bodyPr/>
          <a:lstStyle>
            <a:lvl1pPr marL="0" indent="0" algn="ctr">
              <a:buNone/>
              <a:defRPr sz="2625"/>
            </a:lvl1pPr>
            <a:lvl2pPr marL="500118" indent="0" algn="ctr">
              <a:buNone/>
              <a:defRPr sz="2188"/>
            </a:lvl2pPr>
            <a:lvl3pPr marL="1000235" indent="0" algn="ctr">
              <a:buNone/>
              <a:defRPr sz="1969"/>
            </a:lvl3pPr>
            <a:lvl4pPr marL="1500353" indent="0" algn="ctr">
              <a:buNone/>
              <a:defRPr sz="1750"/>
            </a:lvl4pPr>
            <a:lvl5pPr marL="2000471" indent="0" algn="ctr">
              <a:buNone/>
              <a:defRPr sz="1750"/>
            </a:lvl5pPr>
            <a:lvl6pPr marL="2500588" indent="0" algn="ctr">
              <a:buNone/>
              <a:defRPr sz="1750"/>
            </a:lvl6pPr>
            <a:lvl7pPr marL="3000706" indent="0" algn="ctr">
              <a:buNone/>
              <a:defRPr sz="1750"/>
            </a:lvl7pPr>
            <a:lvl8pPr marL="3500824" indent="0" algn="ctr">
              <a:buNone/>
              <a:defRPr sz="1750"/>
            </a:lvl8pPr>
            <a:lvl9pPr marL="4000941" indent="0" algn="ctr">
              <a:buNone/>
              <a:defRPr sz="175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C0A749A-447B-42EC-A366-760391307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4470-2F9F-42AA-AD14-78892088F6AB}" type="datetimeFigureOut">
              <a:rPr lang="ko-KR" altLang="en-US" smtClean="0"/>
              <a:pPr/>
              <a:t>2021-01-16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DD21EC9-4F87-411C-A544-74F070EC2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D187C6C-AE2E-4A90-8C8C-722883BBB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F609-C8E0-45C0-A888-E9C129D25E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4261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6F0996-E67C-45C3-BCCC-580684186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05C5CE9-EFC6-4D7A-AD7A-3123B09ED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E468124-661B-4BF9-8B77-026349FD0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4470-2F9F-42AA-AD14-78892088F6AB}" type="datetimeFigureOut">
              <a:rPr lang="ko-KR" altLang="en-US" smtClean="0"/>
              <a:pPr/>
              <a:t>2021-01-16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0B925F7-AE34-4E8D-9F12-0D223169D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E42B6D9-5CA9-46D6-8084-7F64FE5DD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F609-C8E0-45C0-A888-E9C129D25E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2376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03CAE78-C77A-4307-A764-5FE61BCCA9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5577" y="410175"/>
            <a:ext cx="2335704" cy="652890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E10FC80-7453-4A03-8207-2AB8EBE9D3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44995" y="410175"/>
            <a:ext cx="6843871" cy="652890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7D7D7C-8587-417C-9BC3-A1B9D4490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4470-2F9F-42AA-AD14-78892088F6AB}" type="datetimeFigureOut">
              <a:rPr lang="ko-KR" altLang="en-US" smtClean="0"/>
              <a:pPr/>
              <a:t>2021-01-16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ED31F1-E4D6-494E-B9F6-2408E07C7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DD987D6-83D6-4E1D-9192-361BAAD43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F609-C8E0-45C0-A888-E9C129D25E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3134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E5D842-E36E-4A79-9FB3-FB40DB692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4535" y="1260840"/>
            <a:ext cx="8127207" cy="2682182"/>
          </a:xfrm>
        </p:spPr>
        <p:txBody>
          <a:bodyPr anchor="b"/>
          <a:lstStyle>
            <a:lvl1pPr algn="ctr">
              <a:defRPr sz="6563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2A894CB-C010-48BF-BBED-056AD8DD7D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4535" y="4046457"/>
            <a:ext cx="8127207" cy="1860049"/>
          </a:xfrm>
        </p:spPr>
        <p:txBody>
          <a:bodyPr/>
          <a:lstStyle>
            <a:lvl1pPr marL="0" indent="0" algn="ctr">
              <a:buNone/>
              <a:defRPr sz="2625"/>
            </a:lvl1pPr>
            <a:lvl2pPr marL="500118" indent="0" algn="ctr">
              <a:buNone/>
              <a:defRPr sz="2188"/>
            </a:lvl2pPr>
            <a:lvl3pPr marL="1000235" indent="0" algn="ctr">
              <a:buNone/>
              <a:defRPr sz="1969"/>
            </a:lvl3pPr>
            <a:lvl4pPr marL="1500353" indent="0" algn="ctr">
              <a:buNone/>
              <a:defRPr sz="1750"/>
            </a:lvl4pPr>
            <a:lvl5pPr marL="2000471" indent="0" algn="ctr">
              <a:buNone/>
              <a:defRPr sz="1750"/>
            </a:lvl5pPr>
            <a:lvl6pPr marL="2500588" indent="0" algn="ctr">
              <a:buNone/>
              <a:defRPr sz="1750"/>
            </a:lvl6pPr>
            <a:lvl7pPr marL="3000706" indent="0" algn="ctr">
              <a:buNone/>
              <a:defRPr sz="1750"/>
            </a:lvl7pPr>
            <a:lvl8pPr marL="3500824" indent="0" algn="ctr">
              <a:buNone/>
              <a:defRPr sz="1750"/>
            </a:lvl8pPr>
            <a:lvl9pPr marL="4000941" indent="0" algn="ctr">
              <a:buNone/>
              <a:defRPr sz="175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14BF152-45AA-4F8F-A389-DBE55EECE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4490-269D-46C5-A7B4-CAF2BDAEABAE}" type="datetimeFigureOut">
              <a:rPr lang="ko-KR" altLang="en-US" smtClean="0"/>
              <a:pPr/>
              <a:t>2021-01-16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6E2BD1A-559A-4C24-BBB4-EBBF82D68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71BE79D-32E2-432B-9302-EB23D5905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5046C-ADF8-4EA9-A734-552BC6F6866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3340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B4CD03-4ECC-4CE1-9432-9ECC8154C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A1E0DC1-75F6-4E3F-90D3-09CF003D0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9FC779-3E9F-486B-8032-F9911C8C4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4490-269D-46C5-A7B4-CAF2BDAEABAE}" type="datetimeFigureOut">
              <a:rPr lang="ko-KR" altLang="en-US" smtClean="0"/>
              <a:pPr/>
              <a:t>2021-01-16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9C75EC-5CE4-406D-AA85-308328394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69DCE7A-BF7E-4A73-8C8C-08DF82083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5046C-ADF8-4EA9-A734-552BC6F6866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2568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29104D-37C2-4E9E-B8F8-0E3F91AB8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85" y="1920685"/>
            <a:ext cx="9346287" cy="3204707"/>
          </a:xfrm>
        </p:spPr>
        <p:txBody>
          <a:bodyPr anchor="b"/>
          <a:lstStyle>
            <a:lvl1pPr>
              <a:defRPr sz="6563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7911579-23ED-4F66-BB02-DAEA5A084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9785" y="5155711"/>
            <a:ext cx="9346287" cy="1685279"/>
          </a:xfrm>
        </p:spPr>
        <p:txBody>
          <a:bodyPr/>
          <a:lstStyle>
            <a:lvl1pPr marL="0" indent="0">
              <a:buNone/>
              <a:defRPr sz="2625">
                <a:solidFill>
                  <a:schemeClr val="tx1">
                    <a:tint val="75000"/>
                  </a:schemeClr>
                </a:solidFill>
              </a:defRPr>
            </a:lvl1pPr>
            <a:lvl2pPr marL="500118" indent="0">
              <a:buNone/>
              <a:defRPr sz="2188">
                <a:solidFill>
                  <a:schemeClr val="tx1">
                    <a:tint val="75000"/>
                  </a:schemeClr>
                </a:solidFill>
              </a:defRPr>
            </a:lvl2pPr>
            <a:lvl3pPr marL="1000235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3pPr>
            <a:lvl4pPr marL="1500353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4pPr>
            <a:lvl5pPr marL="2000471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5pPr>
            <a:lvl6pPr marL="2500588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6pPr>
            <a:lvl7pPr marL="3000706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7pPr>
            <a:lvl8pPr marL="3500824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8pPr>
            <a:lvl9pPr marL="4000941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1E3FF9E-4088-4AD6-9236-B61CEDB96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4490-269D-46C5-A7B4-CAF2BDAEABAE}" type="datetimeFigureOut">
              <a:rPr lang="ko-KR" altLang="en-US" smtClean="0"/>
              <a:pPr/>
              <a:t>2021-01-16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8BE5BCA-5062-47D8-A98E-F9CAE7E51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3B606F1-1820-45A6-A3B9-221E30688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5046C-ADF8-4EA9-A734-552BC6F6866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1238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A1AFEE-B12D-41D4-AB63-528885284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0098D0D-B762-46A7-A351-834316B514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4995" y="2050871"/>
            <a:ext cx="4589787" cy="488820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EA24A07-9937-4442-BDE7-DEAB08BCF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1494" y="2050871"/>
            <a:ext cx="4589788" cy="488820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30BE034-CDB4-4C1E-BDDE-1D5DC39BF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4490-269D-46C5-A7B4-CAF2BDAEABAE}" type="datetimeFigureOut">
              <a:rPr lang="ko-KR" altLang="en-US" smtClean="0"/>
              <a:pPr/>
              <a:t>2021-01-16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BEF0073-81E5-4279-9CF5-50D200865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2460E34-CDB4-4C78-9BA8-A34BF778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5046C-ADF8-4EA9-A734-552BC6F6866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4082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73E85C-781B-4EB1-B459-DC419E3F2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32" y="410174"/>
            <a:ext cx="9346287" cy="1489111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C9F39BF-534F-4DDC-8418-24AC430EF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731" y="1888584"/>
            <a:ext cx="4584578" cy="925566"/>
          </a:xfrm>
        </p:spPr>
        <p:txBody>
          <a:bodyPr anchor="b"/>
          <a:lstStyle>
            <a:lvl1pPr marL="0" indent="0">
              <a:buNone/>
              <a:defRPr sz="2625" b="1"/>
            </a:lvl1pPr>
            <a:lvl2pPr marL="500118" indent="0">
              <a:buNone/>
              <a:defRPr sz="2188" b="1"/>
            </a:lvl2pPr>
            <a:lvl3pPr marL="1000235" indent="0">
              <a:buNone/>
              <a:defRPr sz="1969" b="1"/>
            </a:lvl3pPr>
            <a:lvl4pPr marL="1500353" indent="0">
              <a:buNone/>
              <a:defRPr sz="1750" b="1"/>
            </a:lvl4pPr>
            <a:lvl5pPr marL="2000471" indent="0">
              <a:buNone/>
              <a:defRPr sz="1750" b="1"/>
            </a:lvl5pPr>
            <a:lvl6pPr marL="2500588" indent="0">
              <a:buNone/>
              <a:defRPr sz="1750" b="1"/>
            </a:lvl6pPr>
            <a:lvl7pPr marL="3000706" indent="0">
              <a:buNone/>
              <a:defRPr sz="1750" b="1"/>
            </a:lvl7pPr>
            <a:lvl8pPr marL="3500824" indent="0">
              <a:buNone/>
              <a:defRPr sz="1750" b="1"/>
            </a:lvl8pPr>
            <a:lvl9pPr marL="4000941" indent="0">
              <a:buNone/>
              <a:defRPr sz="175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34AD8AD-C0AA-4D57-8C87-9FAE20C30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6731" y="2814150"/>
            <a:ext cx="4584578" cy="413919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606EE19-0DEB-49BA-A25F-3D2BC4AD13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85867" y="1888584"/>
            <a:ext cx="4607152" cy="925566"/>
          </a:xfrm>
        </p:spPr>
        <p:txBody>
          <a:bodyPr anchor="b"/>
          <a:lstStyle>
            <a:lvl1pPr marL="0" indent="0">
              <a:buNone/>
              <a:defRPr sz="2625" b="1"/>
            </a:lvl1pPr>
            <a:lvl2pPr marL="500118" indent="0">
              <a:buNone/>
              <a:defRPr sz="2188" b="1"/>
            </a:lvl2pPr>
            <a:lvl3pPr marL="1000235" indent="0">
              <a:buNone/>
              <a:defRPr sz="1969" b="1"/>
            </a:lvl3pPr>
            <a:lvl4pPr marL="1500353" indent="0">
              <a:buNone/>
              <a:defRPr sz="1750" b="1"/>
            </a:lvl4pPr>
            <a:lvl5pPr marL="2000471" indent="0">
              <a:buNone/>
              <a:defRPr sz="1750" b="1"/>
            </a:lvl5pPr>
            <a:lvl6pPr marL="2500588" indent="0">
              <a:buNone/>
              <a:defRPr sz="1750" b="1"/>
            </a:lvl6pPr>
            <a:lvl7pPr marL="3000706" indent="0">
              <a:buNone/>
              <a:defRPr sz="1750" b="1"/>
            </a:lvl7pPr>
            <a:lvl8pPr marL="3500824" indent="0">
              <a:buNone/>
              <a:defRPr sz="1750" b="1"/>
            </a:lvl8pPr>
            <a:lvl9pPr marL="4000941" indent="0">
              <a:buNone/>
              <a:defRPr sz="175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2396CE3-3856-4955-9AF4-2ABF1743F1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85867" y="2814150"/>
            <a:ext cx="4607152" cy="413919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3C17524-FFC5-4217-9DCF-F8C5BBF35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4490-269D-46C5-A7B4-CAF2BDAEABAE}" type="datetimeFigureOut">
              <a:rPr lang="ko-KR" altLang="en-US" smtClean="0"/>
              <a:pPr/>
              <a:t>2021-01-16</a:t>
            </a:fld>
            <a:endParaRPr lang="ko-KR" altLang="en-US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6790927-F769-4D71-895A-46703CF2E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274E66F-8CE6-40A2-97EB-DC738FE26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5046C-ADF8-4EA9-A734-552BC6F6866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454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CC93EF-5C3A-4220-A377-A2FB2B858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5B050E6-0274-4A9E-AC0D-E8F1D7A6E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4490-269D-46C5-A7B4-CAF2BDAEABAE}" type="datetimeFigureOut">
              <a:rPr lang="ko-KR" altLang="en-US" smtClean="0"/>
              <a:pPr/>
              <a:t>2021-01-16</a:t>
            </a:fld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3813879-64B8-4F28-8DB6-66AEDBC35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0274437-EED4-4838-8FB7-7DBF5C492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5046C-ADF8-4EA9-A734-552BC6F6866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56075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0A24D79-A45F-482C-BB8C-5FE3D1047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4490-269D-46C5-A7B4-CAF2BDAEABAE}" type="datetimeFigureOut">
              <a:rPr lang="ko-KR" altLang="en-US" smtClean="0"/>
              <a:pPr/>
              <a:t>2021-01-16</a:t>
            </a:fld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C239BD9-A4CE-45DF-BEBF-D896DE03A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B8FEECA-89C0-4FD3-8FC0-E05328C5B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5046C-ADF8-4EA9-A734-552BC6F6866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2048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6EACF30-9D00-44BF-B319-8234A897F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31" y="513609"/>
            <a:ext cx="3494004" cy="1797632"/>
          </a:xfrm>
        </p:spPr>
        <p:txBody>
          <a:bodyPr anchor="b"/>
          <a:lstStyle>
            <a:lvl1pPr>
              <a:defRPr sz="350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2EFD10A-3244-468F-B11A-033B40E4E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7153" y="1109255"/>
            <a:ext cx="5485864" cy="5474931"/>
          </a:xfrm>
        </p:spPr>
        <p:txBody>
          <a:bodyPr/>
          <a:lstStyle>
            <a:lvl1pPr>
              <a:defRPr sz="3501"/>
            </a:lvl1pPr>
            <a:lvl2pPr>
              <a:defRPr sz="3063"/>
            </a:lvl2pPr>
            <a:lvl3pPr>
              <a:defRPr sz="2625"/>
            </a:lvl3pPr>
            <a:lvl4pPr>
              <a:defRPr sz="2188"/>
            </a:lvl4pPr>
            <a:lvl5pPr>
              <a:defRPr sz="2188"/>
            </a:lvl5pPr>
            <a:lvl6pPr>
              <a:defRPr sz="2188"/>
            </a:lvl6pPr>
            <a:lvl7pPr>
              <a:defRPr sz="2188"/>
            </a:lvl7pPr>
            <a:lvl8pPr>
              <a:defRPr sz="2188"/>
            </a:lvl8pPr>
            <a:lvl9pPr>
              <a:defRPr sz="2188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F2E87F0-A6DD-416E-AAEA-AD803FCAD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6731" y="2311241"/>
            <a:ext cx="3494004" cy="4281861"/>
          </a:xfrm>
        </p:spPr>
        <p:txBody>
          <a:bodyPr/>
          <a:lstStyle>
            <a:lvl1pPr marL="0" indent="0">
              <a:buNone/>
              <a:defRPr sz="1750"/>
            </a:lvl1pPr>
            <a:lvl2pPr marL="500118" indent="0">
              <a:buNone/>
              <a:defRPr sz="1531"/>
            </a:lvl2pPr>
            <a:lvl3pPr marL="1000235" indent="0">
              <a:buNone/>
              <a:defRPr sz="1312"/>
            </a:lvl3pPr>
            <a:lvl4pPr marL="1500353" indent="0">
              <a:buNone/>
              <a:defRPr sz="1094"/>
            </a:lvl4pPr>
            <a:lvl5pPr marL="2000471" indent="0">
              <a:buNone/>
              <a:defRPr sz="1094"/>
            </a:lvl5pPr>
            <a:lvl6pPr marL="2500588" indent="0">
              <a:buNone/>
              <a:defRPr sz="1094"/>
            </a:lvl6pPr>
            <a:lvl7pPr marL="3000706" indent="0">
              <a:buNone/>
              <a:defRPr sz="1094"/>
            </a:lvl7pPr>
            <a:lvl8pPr marL="3500824" indent="0">
              <a:buNone/>
              <a:defRPr sz="1094"/>
            </a:lvl8pPr>
            <a:lvl9pPr marL="4000941" indent="0">
              <a:buNone/>
              <a:defRPr sz="1094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5C7580E-C1FF-41F8-9F76-D463E8241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4490-269D-46C5-A7B4-CAF2BDAEABAE}" type="datetimeFigureOut">
              <a:rPr lang="ko-KR" altLang="en-US" smtClean="0"/>
              <a:pPr/>
              <a:t>2021-01-16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45EF0C8-0C0E-4A9D-81DD-EE6E1BB3B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AFC0F64-CCC0-4812-B7F1-BED63DEF6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5046C-ADF8-4EA9-A734-552BC6F6866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549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0257F9-0912-4927-B360-782FBE7A8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B273A90-2E12-48FB-891E-DCC3A847C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966389D-00C4-429E-905D-DCE0FC6BB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4470-2F9F-42AA-AD14-78892088F6AB}" type="datetimeFigureOut">
              <a:rPr lang="ko-KR" altLang="en-US" smtClean="0"/>
              <a:pPr/>
              <a:t>2021-01-16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F1CF407-0BB4-4EFD-BA28-581D1B24C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61B84AF-A32E-4AF2-8990-6F4E2DA95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F609-C8E0-45C0-A888-E9C129D25E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6372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07BBE9-82AD-4E2C-BC6E-51C16753C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31" y="513609"/>
            <a:ext cx="3494004" cy="1797632"/>
          </a:xfrm>
        </p:spPr>
        <p:txBody>
          <a:bodyPr anchor="b"/>
          <a:lstStyle>
            <a:lvl1pPr>
              <a:defRPr sz="350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016E335-4F7F-40BF-BE6B-37BF849A32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07153" y="1109255"/>
            <a:ext cx="5485864" cy="5474931"/>
          </a:xfrm>
        </p:spPr>
        <p:txBody>
          <a:bodyPr/>
          <a:lstStyle>
            <a:lvl1pPr marL="0" indent="0">
              <a:buNone/>
              <a:defRPr sz="3501"/>
            </a:lvl1pPr>
            <a:lvl2pPr marL="500118" indent="0">
              <a:buNone/>
              <a:defRPr sz="3063"/>
            </a:lvl2pPr>
            <a:lvl3pPr marL="1000235" indent="0">
              <a:buNone/>
              <a:defRPr sz="2625"/>
            </a:lvl3pPr>
            <a:lvl4pPr marL="1500353" indent="0">
              <a:buNone/>
              <a:defRPr sz="2188"/>
            </a:lvl4pPr>
            <a:lvl5pPr marL="2000471" indent="0">
              <a:buNone/>
              <a:defRPr sz="2188"/>
            </a:lvl5pPr>
            <a:lvl6pPr marL="2500588" indent="0">
              <a:buNone/>
              <a:defRPr sz="2188"/>
            </a:lvl6pPr>
            <a:lvl7pPr marL="3000706" indent="0">
              <a:buNone/>
              <a:defRPr sz="2188"/>
            </a:lvl7pPr>
            <a:lvl8pPr marL="3500824" indent="0">
              <a:buNone/>
              <a:defRPr sz="2188"/>
            </a:lvl8pPr>
            <a:lvl9pPr marL="4000941" indent="0">
              <a:buNone/>
              <a:defRPr sz="2188"/>
            </a:lvl9pPr>
          </a:lstStyle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76C020C-D3BB-4D1A-939B-9002573C8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6731" y="2311241"/>
            <a:ext cx="3494004" cy="4281861"/>
          </a:xfrm>
        </p:spPr>
        <p:txBody>
          <a:bodyPr/>
          <a:lstStyle>
            <a:lvl1pPr marL="0" indent="0">
              <a:buNone/>
              <a:defRPr sz="1750"/>
            </a:lvl1pPr>
            <a:lvl2pPr marL="500118" indent="0">
              <a:buNone/>
              <a:defRPr sz="1531"/>
            </a:lvl2pPr>
            <a:lvl3pPr marL="1000235" indent="0">
              <a:buNone/>
              <a:defRPr sz="1312"/>
            </a:lvl3pPr>
            <a:lvl4pPr marL="1500353" indent="0">
              <a:buNone/>
              <a:defRPr sz="1094"/>
            </a:lvl4pPr>
            <a:lvl5pPr marL="2000471" indent="0">
              <a:buNone/>
              <a:defRPr sz="1094"/>
            </a:lvl5pPr>
            <a:lvl6pPr marL="2500588" indent="0">
              <a:buNone/>
              <a:defRPr sz="1094"/>
            </a:lvl6pPr>
            <a:lvl7pPr marL="3000706" indent="0">
              <a:buNone/>
              <a:defRPr sz="1094"/>
            </a:lvl7pPr>
            <a:lvl8pPr marL="3500824" indent="0">
              <a:buNone/>
              <a:defRPr sz="1094"/>
            </a:lvl8pPr>
            <a:lvl9pPr marL="4000941" indent="0">
              <a:buNone/>
              <a:defRPr sz="1094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EAA4BED-0A32-4EFB-83B9-8A965901C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4490-269D-46C5-A7B4-CAF2BDAEABAE}" type="datetimeFigureOut">
              <a:rPr lang="ko-KR" altLang="en-US" smtClean="0"/>
              <a:pPr/>
              <a:t>2021-01-16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673049A-355A-41DF-8266-592197D94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2C47E48-238A-41D2-8C32-44F0698D4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5046C-ADF8-4EA9-A734-552BC6F6866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4737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5DE223-8D74-484B-95EA-097B1497C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E0F7E63-63AB-4D9B-A57C-7E01420F44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2BE7C7A-113C-4882-A84E-7DD6E38E9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4490-269D-46C5-A7B4-CAF2BDAEABAE}" type="datetimeFigureOut">
              <a:rPr lang="ko-KR" altLang="en-US" smtClean="0"/>
              <a:pPr/>
              <a:t>2021-01-16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629A82B-8ED7-4E01-ABA0-8254C9DE7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DB0CBCD-A50E-42B2-AC7E-E0529A6A7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5046C-ADF8-4EA9-A734-552BC6F6866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9403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FFA5904-04CB-4313-94BA-2E535CECC0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5577" y="410175"/>
            <a:ext cx="2335704" cy="652890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956BAD3-104F-499A-8464-3F65DD6026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44995" y="410175"/>
            <a:ext cx="6843871" cy="652890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8547F69-8F6E-4FDA-8245-AD6309C4E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4490-269D-46C5-A7B4-CAF2BDAEABAE}" type="datetimeFigureOut">
              <a:rPr lang="ko-KR" altLang="en-US" smtClean="0"/>
              <a:pPr/>
              <a:t>2021-01-16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B2DFB16-4964-452C-8923-192465C47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3CC970E-89A4-4EC2-8693-0883CE203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5046C-ADF8-4EA9-A734-552BC6F6866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4010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721" y="1260840"/>
            <a:ext cx="9210834" cy="2682181"/>
          </a:xfrm>
        </p:spPr>
        <p:txBody>
          <a:bodyPr anchor="b"/>
          <a:lstStyle>
            <a:lvl1pPr algn="ctr">
              <a:defRPr sz="674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4535" y="4046457"/>
            <a:ext cx="8127206" cy="1860049"/>
          </a:xfrm>
        </p:spPr>
        <p:txBody>
          <a:bodyPr/>
          <a:lstStyle>
            <a:lvl1pPr marL="0" indent="0" algn="ctr">
              <a:buNone/>
              <a:defRPr sz="2696"/>
            </a:lvl1pPr>
            <a:lvl2pPr marL="513618" indent="0" algn="ctr">
              <a:buNone/>
              <a:defRPr sz="2247"/>
            </a:lvl2pPr>
            <a:lvl3pPr marL="1027237" indent="0" algn="ctr">
              <a:buNone/>
              <a:defRPr sz="2022"/>
            </a:lvl3pPr>
            <a:lvl4pPr marL="1540855" indent="0" algn="ctr">
              <a:buNone/>
              <a:defRPr sz="1797"/>
            </a:lvl4pPr>
            <a:lvl5pPr marL="2054474" indent="0" algn="ctr">
              <a:buNone/>
              <a:defRPr sz="1797"/>
            </a:lvl5pPr>
            <a:lvl6pPr marL="2568092" indent="0" algn="ctr">
              <a:buNone/>
              <a:defRPr sz="1797"/>
            </a:lvl6pPr>
            <a:lvl7pPr marL="3081711" indent="0" algn="ctr">
              <a:buNone/>
              <a:defRPr sz="1797"/>
            </a:lvl7pPr>
            <a:lvl8pPr marL="3595329" indent="0" algn="ctr">
              <a:buNone/>
              <a:defRPr sz="1797"/>
            </a:lvl8pPr>
            <a:lvl9pPr marL="4108948" indent="0" algn="ctr">
              <a:buNone/>
              <a:defRPr sz="1797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B7EC-E3C5-449F-84DE-C4DC943C7A86}" type="datetimeFigureOut">
              <a:rPr lang="ko-KR" altLang="en-US" smtClean="0"/>
              <a:pPr/>
              <a:t>2021-01-16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EE75-AC75-4FB6-BA4E-17E157336AA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281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B7EC-E3C5-449F-84DE-C4DC943C7A86}" type="datetimeFigureOut">
              <a:rPr lang="ko-KR" altLang="en-US" smtClean="0"/>
              <a:pPr/>
              <a:t>2021-01-16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EE75-AC75-4FB6-BA4E-17E157336AA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4135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351" y="1920687"/>
            <a:ext cx="9346287" cy="3204707"/>
          </a:xfrm>
        </p:spPr>
        <p:txBody>
          <a:bodyPr anchor="b"/>
          <a:lstStyle>
            <a:lvl1pPr>
              <a:defRPr sz="674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351" y="5155711"/>
            <a:ext cx="9346287" cy="1685280"/>
          </a:xfrm>
        </p:spPr>
        <p:txBody>
          <a:bodyPr/>
          <a:lstStyle>
            <a:lvl1pPr marL="0" indent="0">
              <a:buNone/>
              <a:defRPr sz="2696">
                <a:solidFill>
                  <a:schemeClr val="tx1"/>
                </a:solidFill>
              </a:defRPr>
            </a:lvl1pPr>
            <a:lvl2pPr marL="513618" indent="0">
              <a:buNone/>
              <a:defRPr sz="2247">
                <a:solidFill>
                  <a:schemeClr val="tx1">
                    <a:tint val="75000"/>
                  </a:schemeClr>
                </a:solidFill>
              </a:defRPr>
            </a:lvl2pPr>
            <a:lvl3pPr marL="1027237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3pPr>
            <a:lvl4pPr marL="1540855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4pPr>
            <a:lvl5pPr marL="2054474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5pPr>
            <a:lvl6pPr marL="2568092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6pPr>
            <a:lvl7pPr marL="3081711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7pPr>
            <a:lvl8pPr marL="3595329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8pPr>
            <a:lvl9pPr marL="4108948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B7EC-E3C5-449F-84DE-C4DC943C7A86}" type="datetimeFigureOut">
              <a:rPr lang="ko-KR" altLang="en-US" smtClean="0"/>
              <a:pPr/>
              <a:t>2021-01-16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EE75-AC75-4FB6-BA4E-17E157336AA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1163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4994" y="2050870"/>
            <a:ext cx="4605417" cy="488820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5864" y="2050870"/>
            <a:ext cx="4605417" cy="488820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B7EC-E3C5-449F-84DE-C4DC943C7A86}" type="datetimeFigureOut">
              <a:rPr lang="ko-KR" altLang="en-US" smtClean="0"/>
              <a:pPr/>
              <a:t>2021-01-16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EE75-AC75-4FB6-BA4E-17E157336AA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73131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405" y="410175"/>
            <a:ext cx="9346287" cy="1489111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6406" y="1888584"/>
            <a:ext cx="4584252" cy="925566"/>
          </a:xfrm>
        </p:spPr>
        <p:txBody>
          <a:bodyPr anchor="b"/>
          <a:lstStyle>
            <a:lvl1pPr marL="0" indent="0">
              <a:buNone/>
              <a:defRPr sz="2696" b="1"/>
            </a:lvl1pPr>
            <a:lvl2pPr marL="513618" indent="0">
              <a:buNone/>
              <a:defRPr sz="2247" b="1"/>
            </a:lvl2pPr>
            <a:lvl3pPr marL="1027237" indent="0">
              <a:buNone/>
              <a:defRPr sz="2022" b="1"/>
            </a:lvl3pPr>
            <a:lvl4pPr marL="1540855" indent="0">
              <a:buNone/>
              <a:defRPr sz="1797" b="1"/>
            </a:lvl4pPr>
            <a:lvl5pPr marL="2054474" indent="0">
              <a:buNone/>
              <a:defRPr sz="1797" b="1"/>
            </a:lvl5pPr>
            <a:lvl6pPr marL="2568092" indent="0">
              <a:buNone/>
              <a:defRPr sz="1797" b="1"/>
            </a:lvl6pPr>
            <a:lvl7pPr marL="3081711" indent="0">
              <a:buNone/>
              <a:defRPr sz="1797" b="1"/>
            </a:lvl7pPr>
            <a:lvl8pPr marL="3595329" indent="0">
              <a:buNone/>
              <a:defRPr sz="1797" b="1"/>
            </a:lvl8pPr>
            <a:lvl9pPr marL="4108948" indent="0">
              <a:buNone/>
              <a:defRPr sz="1797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6406" y="2814151"/>
            <a:ext cx="4584252" cy="413919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5865" y="1888584"/>
            <a:ext cx="4606828" cy="925566"/>
          </a:xfrm>
        </p:spPr>
        <p:txBody>
          <a:bodyPr anchor="b"/>
          <a:lstStyle>
            <a:lvl1pPr marL="0" indent="0">
              <a:buNone/>
              <a:defRPr sz="2696" b="1"/>
            </a:lvl1pPr>
            <a:lvl2pPr marL="513618" indent="0">
              <a:buNone/>
              <a:defRPr sz="2247" b="1"/>
            </a:lvl2pPr>
            <a:lvl3pPr marL="1027237" indent="0">
              <a:buNone/>
              <a:defRPr sz="2022" b="1"/>
            </a:lvl3pPr>
            <a:lvl4pPr marL="1540855" indent="0">
              <a:buNone/>
              <a:defRPr sz="1797" b="1"/>
            </a:lvl4pPr>
            <a:lvl5pPr marL="2054474" indent="0">
              <a:buNone/>
              <a:defRPr sz="1797" b="1"/>
            </a:lvl5pPr>
            <a:lvl6pPr marL="2568092" indent="0">
              <a:buNone/>
              <a:defRPr sz="1797" b="1"/>
            </a:lvl6pPr>
            <a:lvl7pPr marL="3081711" indent="0">
              <a:buNone/>
              <a:defRPr sz="1797" b="1"/>
            </a:lvl7pPr>
            <a:lvl8pPr marL="3595329" indent="0">
              <a:buNone/>
              <a:defRPr sz="1797" b="1"/>
            </a:lvl8pPr>
            <a:lvl9pPr marL="4108948" indent="0">
              <a:buNone/>
              <a:defRPr sz="1797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5865" y="2814151"/>
            <a:ext cx="4606828" cy="413919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B7EC-E3C5-449F-84DE-C4DC943C7A86}" type="datetimeFigureOut">
              <a:rPr lang="ko-KR" altLang="en-US" smtClean="0"/>
              <a:pPr/>
              <a:t>2021-01-16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EE75-AC75-4FB6-BA4E-17E157336AA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2269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B7EC-E3C5-449F-84DE-C4DC943C7A86}" type="datetimeFigureOut">
              <a:rPr lang="ko-KR" altLang="en-US" smtClean="0"/>
              <a:pPr/>
              <a:t>2021-01-16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EE75-AC75-4FB6-BA4E-17E157336AA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41237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B7EC-E3C5-449F-84DE-C4DC943C7A86}" type="datetimeFigureOut">
              <a:rPr lang="ko-KR" altLang="en-US" smtClean="0"/>
              <a:pPr/>
              <a:t>2021-01-16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EE75-AC75-4FB6-BA4E-17E157336AA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2126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D63126-7AD1-4E4F-8B62-DF8A08989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85" y="1920685"/>
            <a:ext cx="9346287" cy="3204707"/>
          </a:xfrm>
        </p:spPr>
        <p:txBody>
          <a:bodyPr anchor="b"/>
          <a:lstStyle>
            <a:lvl1pPr>
              <a:defRPr sz="6563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A8F9B61-44E9-4C1F-968B-C079EB5D9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9785" y="5155711"/>
            <a:ext cx="9346287" cy="1685279"/>
          </a:xfrm>
        </p:spPr>
        <p:txBody>
          <a:bodyPr/>
          <a:lstStyle>
            <a:lvl1pPr marL="0" indent="0">
              <a:buNone/>
              <a:defRPr sz="2625">
                <a:solidFill>
                  <a:schemeClr val="tx1">
                    <a:tint val="75000"/>
                  </a:schemeClr>
                </a:solidFill>
              </a:defRPr>
            </a:lvl1pPr>
            <a:lvl2pPr marL="500118" indent="0">
              <a:buNone/>
              <a:defRPr sz="2188">
                <a:solidFill>
                  <a:schemeClr val="tx1">
                    <a:tint val="75000"/>
                  </a:schemeClr>
                </a:solidFill>
              </a:defRPr>
            </a:lvl2pPr>
            <a:lvl3pPr marL="1000235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3pPr>
            <a:lvl4pPr marL="1500353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4pPr>
            <a:lvl5pPr marL="2000471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5pPr>
            <a:lvl6pPr marL="2500588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6pPr>
            <a:lvl7pPr marL="3000706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7pPr>
            <a:lvl8pPr marL="3500824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8pPr>
            <a:lvl9pPr marL="4000941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A528894-60EE-4182-91D0-4DA5AE8B7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4470-2F9F-42AA-AD14-78892088F6AB}" type="datetimeFigureOut">
              <a:rPr lang="ko-KR" altLang="en-US" smtClean="0"/>
              <a:pPr/>
              <a:t>2021-01-16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F76F23C-064D-471E-A843-A454D9ADF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8DA0B5A-5BDF-463B-AF76-239F9FFF0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F609-C8E0-45C0-A888-E9C129D25E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26968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405" y="513609"/>
            <a:ext cx="3494981" cy="1797632"/>
          </a:xfrm>
        </p:spPr>
        <p:txBody>
          <a:bodyPr anchor="b"/>
          <a:lstStyle>
            <a:lvl1pPr>
              <a:defRPr sz="359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6828" y="1109255"/>
            <a:ext cx="5485864" cy="5474931"/>
          </a:xfrm>
        </p:spPr>
        <p:txBody>
          <a:bodyPr/>
          <a:lstStyle>
            <a:lvl1pPr>
              <a:defRPr sz="3595"/>
            </a:lvl1pPr>
            <a:lvl2pPr>
              <a:defRPr sz="3146"/>
            </a:lvl2pPr>
            <a:lvl3pPr>
              <a:defRPr sz="2696"/>
            </a:lvl3pPr>
            <a:lvl4pPr>
              <a:defRPr sz="2247"/>
            </a:lvl4pPr>
            <a:lvl5pPr>
              <a:defRPr sz="2247"/>
            </a:lvl5pPr>
            <a:lvl6pPr>
              <a:defRPr sz="2247"/>
            </a:lvl6pPr>
            <a:lvl7pPr>
              <a:defRPr sz="2247"/>
            </a:lvl7pPr>
            <a:lvl8pPr>
              <a:defRPr sz="2247"/>
            </a:lvl8pPr>
            <a:lvl9pPr>
              <a:defRPr sz="2247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6405" y="2311241"/>
            <a:ext cx="3494981" cy="4281861"/>
          </a:xfrm>
        </p:spPr>
        <p:txBody>
          <a:bodyPr/>
          <a:lstStyle>
            <a:lvl1pPr marL="0" indent="0">
              <a:buNone/>
              <a:defRPr sz="1797"/>
            </a:lvl1pPr>
            <a:lvl2pPr marL="513618" indent="0">
              <a:buNone/>
              <a:defRPr sz="1573"/>
            </a:lvl2pPr>
            <a:lvl3pPr marL="1027237" indent="0">
              <a:buNone/>
              <a:defRPr sz="1348"/>
            </a:lvl3pPr>
            <a:lvl4pPr marL="1540855" indent="0">
              <a:buNone/>
              <a:defRPr sz="1123"/>
            </a:lvl4pPr>
            <a:lvl5pPr marL="2054474" indent="0">
              <a:buNone/>
              <a:defRPr sz="1123"/>
            </a:lvl5pPr>
            <a:lvl6pPr marL="2568092" indent="0">
              <a:buNone/>
              <a:defRPr sz="1123"/>
            </a:lvl6pPr>
            <a:lvl7pPr marL="3081711" indent="0">
              <a:buNone/>
              <a:defRPr sz="1123"/>
            </a:lvl7pPr>
            <a:lvl8pPr marL="3595329" indent="0">
              <a:buNone/>
              <a:defRPr sz="1123"/>
            </a:lvl8pPr>
            <a:lvl9pPr marL="4108948" indent="0">
              <a:buNone/>
              <a:defRPr sz="112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B7EC-E3C5-449F-84DE-C4DC943C7A86}" type="datetimeFigureOut">
              <a:rPr lang="ko-KR" altLang="en-US" smtClean="0"/>
              <a:pPr/>
              <a:t>2021-01-16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EE75-AC75-4FB6-BA4E-17E157336AA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76494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405" y="513609"/>
            <a:ext cx="3494981" cy="1797632"/>
          </a:xfrm>
        </p:spPr>
        <p:txBody>
          <a:bodyPr anchor="b"/>
          <a:lstStyle>
            <a:lvl1pPr>
              <a:defRPr sz="359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06828" y="1109255"/>
            <a:ext cx="5485864" cy="5474931"/>
          </a:xfrm>
        </p:spPr>
        <p:txBody>
          <a:bodyPr anchor="t"/>
          <a:lstStyle>
            <a:lvl1pPr marL="0" indent="0">
              <a:buNone/>
              <a:defRPr sz="3595"/>
            </a:lvl1pPr>
            <a:lvl2pPr marL="513618" indent="0">
              <a:buNone/>
              <a:defRPr sz="3146"/>
            </a:lvl2pPr>
            <a:lvl3pPr marL="1027237" indent="0">
              <a:buNone/>
              <a:defRPr sz="2696"/>
            </a:lvl3pPr>
            <a:lvl4pPr marL="1540855" indent="0">
              <a:buNone/>
              <a:defRPr sz="2247"/>
            </a:lvl4pPr>
            <a:lvl5pPr marL="2054474" indent="0">
              <a:buNone/>
              <a:defRPr sz="2247"/>
            </a:lvl5pPr>
            <a:lvl6pPr marL="2568092" indent="0">
              <a:buNone/>
              <a:defRPr sz="2247"/>
            </a:lvl6pPr>
            <a:lvl7pPr marL="3081711" indent="0">
              <a:buNone/>
              <a:defRPr sz="2247"/>
            </a:lvl7pPr>
            <a:lvl8pPr marL="3595329" indent="0">
              <a:buNone/>
              <a:defRPr sz="2247"/>
            </a:lvl8pPr>
            <a:lvl9pPr marL="4108948" indent="0">
              <a:buNone/>
              <a:defRPr sz="2247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6405" y="2311241"/>
            <a:ext cx="3494981" cy="4281861"/>
          </a:xfrm>
        </p:spPr>
        <p:txBody>
          <a:bodyPr/>
          <a:lstStyle>
            <a:lvl1pPr marL="0" indent="0">
              <a:buNone/>
              <a:defRPr sz="1797"/>
            </a:lvl1pPr>
            <a:lvl2pPr marL="513618" indent="0">
              <a:buNone/>
              <a:defRPr sz="1573"/>
            </a:lvl2pPr>
            <a:lvl3pPr marL="1027237" indent="0">
              <a:buNone/>
              <a:defRPr sz="1348"/>
            </a:lvl3pPr>
            <a:lvl4pPr marL="1540855" indent="0">
              <a:buNone/>
              <a:defRPr sz="1123"/>
            </a:lvl4pPr>
            <a:lvl5pPr marL="2054474" indent="0">
              <a:buNone/>
              <a:defRPr sz="1123"/>
            </a:lvl5pPr>
            <a:lvl6pPr marL="2568092" indent="0">
              <a:buNone/>
              <a:defRPr sz="1123"/>
            </a:lvl6pPr>
            <a:lvl7pPr marL="3081711" indent="0">
              <a:buNone/>
              <a:defRPr sz="1123"/>
            </a:lvl7pPr>
            <a:lvl8pPr marL="3595329" indent="0">
              <a:buNone/>
              <a:defRPr sz="1123"/>
            </a:lvl8pPr>
            <a:lvl9pPr marL="4108948" indent="0">
              <a:buNone/>
              <a:defRPr sz="112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B7EC-E3C5-449F-84DE-C4DC943C7A86}" type="datetimeFigureOut">
              <a:rPr lang="ko-KR" altLang="en-US" smtClean="0"/>
              <a:pPr/>
              <a:t>2021-01-16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EE75-AC75-4FB6-BA4E-17E157336AA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9269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B7EC-E3C5-449F-84DE-C4DC943C7A86}" type="datetimeFigureOut">
              <a:rPr lang="ko-KR" altLang="en-US" smtClean="0"/>
              <a:pPr/>
              <a:t>2021-01-16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EE75-AC75-4FB6-BA4E-17E157336AA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09914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4710" y="410174"/>
            <a:ext cx="2336572" cy="652890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4994" y="410174"/>
            <a:ext cx="6874262" cy="652890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B7EC-E3C5-449F-84DE-C4DC943C7A86}" type="datetimeFigureOut">
              <a:rPr lang="ko-KR" altLang="en-US" smtClean="0"/>
              <a:pPr/>
              <a:t>2021-01-16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EE75-AC75-4FB6-BA4E-17E157336AA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7394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5B1551-D6A2-4BC0-88CB-29C8FA8E0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8DAAA68-6D3F-4CD5-9FCE-54C51A29F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4995" y="2050871"/>
            <a:ext cx="4589787" cy="488820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F597221-F08D-4D22-A8AE-DB4E940FB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1494" y="2050871"/>
            <a:ext cx="4589788" cy="488820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1005D8D-2180-4052-8318-6A9E26FD4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4470-2F9F-42AA-AD14-78892088F6AB}" type="datetimeFigureOut">
              <a:rPr lang="ko-KR" altLang="en-US" smtClean="0"/>
              <a:pPr/>
              <a:t>2021-01-16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7F7C12-0B78-4ED2-B7A5-E5B702C1E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215B59B-EC83-47D4-BA88-E6E3EFB44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F609-C8E0-45C0-A888-E9C129D25E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5585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19F46F-C58B-4376-AF57-7C20CA818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32" y="410174"/>
            <a:ext cx="9346287" cy="1489111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8558F41-B11D-4D3B-B318-E51EA495C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731" y="1888584"/>
            <a:ext cx="4584578" cy="925566"/>
          </a:xfrm>
        </p:spPr>
        <p:txBody>
          <a:bodyPr anchor="b"/>
          <a:lstStyle>
            <a:lvl1pPr marL="0" indent="0">
              <a:buNone/>
              <a:defRPr sz="2625" b="1"/>
            </a:lvl1pPr>
            <a:lvl2pPr marL="500118" indent="0">
              <a:buNone/>
              <a:defRPr sz="2188" b="1"/>
            </a:lvl2pPr>
            <a:lvl3pPr marL="1000235" indent="0">
              <a:buNone/>
              <a:defRPr sz="1969" b="1"/>
            </a:lvl3pPr>
            <a:lvl4pPr marL="1500353" indent="0">
              <a:buNone/>
              <a:defRPr sz="1750" b="1"/>
            </a:lvl4pPr>
            <a:lvl5pPr marL="2000471" indent="0">
              <a:buNone/>
              <a:defRPr sz="1750" b="1"/>
            </a:lvl5pPr>
            <a:lvl6pPr marL="2500588" indent="0">
              <a:buNone/>
              <a:defRPr sz="1750" b="1"/>
            </a:lvl6pPr>
            <a:lvl7pPr marL="3000706" indent="0">
              <a:buNone/>
              <a:defRPr sz="1750" b="1"/>
            </a:lvl7pPr>
            <a:lvl8pPr marL="3500824" indent="0">
              <a:buNone/>
              <a:defRPr sz="1750" b="1"/>
            </a:lvl8pPr>
            <a:lvl9pPr marL="4000941" indent="0">
              <a:buNone/>
              <a:defRPr sz="175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DD903F5-45DC-47A1-98C5-3C131709D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6731" y="2814150"/>
            <a:ext cx="4584578" cy="413919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0A8E48F-5C9A-4CE8-87B0-6BAF278BC9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85867" y="1888584"/>
            <a:ext cx="4607152" cy="925566"/>
          </a:xfrm>
        </p:spPr>
        <p:txBody>
          <a:bodyPr anchor="b"/>
          <a:lstStyle>
            <a:lvl1pPr marL="0" indent="0">
              <a:buNone/>
              <a:defRPr sz="2625" b="1"/>
            </a:lvl1pPr>
            <a:lvl2pPr marL="500118" indent="0">
              <a:buNone/>
              <a:defRPr sz="2188" b="1"/>
            </a:lvl2pPr>
            <a:lvl3pPr marL="1000235" indent="0">
              <a:buNone/>
              <a:defRPr sz="1969" b="1"/>
            </a:lvl3pPr>
            <a:lvl4pPr marL="1500353" indent="0">
              <a:buNone/>
              <a:defRPr sz="1750" b="1"/>
            </a:lvl4pPr>
            <a:lvl5pPr marL="2000471" indent="0">
              <a:buNone/>
              <a:defRPr sz="1750" b="1"/>
            </a:lvl5pPr>
            <a:lvl6pPr marL="2500588" indent="0">
              <a:buNone/>
              <a:defRPr sz="1750" b="1"/>
            </a:lvl6pPr>
            <a:lvl7pPr marL="3000706" indent="0">
              <a:buNone/>
              <a:defRPr sz="1750" b="1"/>
            </a:lvl7pPr>
            <a:lvl8pPr marL="3500824" indent="0">
              <a:buNone/>
              <a:defRPr sz="1750" b="1"/>
            </a:lvl8pPr>
            <a:lvl9pPr marL="4000941" indent="0">
              <a:buNone/>
              <a:defRPr sz="175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C48830E-6D77-4FE8-A6EC-2A3742863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85867" y="2814150"/>
            <a:ext cx="4607152" cy="413919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E298B8D-C1A6-46AC-A009-96E3AF6D0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4470-2F9F-42AA-AD14-78892088F6AB}" type="datetimeFigureOut">
              <a:rPr lang="ko-KR" altLang="en-US" smtClean="0"/>
              <a:pPr/>
              <a:t>2021-01-16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3318037-C2E6-42F2-BD5A-ECA22980F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201DFE5-C896-4883-82DE-73D363F4D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F609-C8E0-45C0-A888-E9C129D25E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2455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49BA4E-17B1-4574-AB9A-7FD066E23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EAFC5D3-DE48-4856-AC44-D8B04C1FD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4470-2F9F-42AA-AD14-78892088F6AB}" type="datetimeFigureOut">
              <a:rPr lang="ko-KR" altLang="en-US" smtClean="0"/>
              <a:pPr/>
              <a:t>2021-01-16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7D51B39-2CDE-4A73-8CCA-D6C736BA8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7D6FACA-EBF8-4F76-AE95-BBE834A2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F609-C8E0-45C0-A888-E9C129D25E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003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02EA397-8850-4AC9-97F3-B267AC690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4470-2F9F-42AA-AD14-78892088F6AB}" type="datetimeFigureOut">
              <a:rPr lang="ko-KR" altLang="en-US" smtClean="0"/>
              <a:pPr/>
              <a:t>2021-01-16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19AC95E-5D1C-432F-8F88-E2DC2FB77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7C7D185-CE9E-4C7F-9843-D8E08D59C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F609-C8E0-45C0-A888-E9C129D25E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1610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683BAA-B4AB-4CC7-9733-4433BF348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31" y="513609"/>
            <a:ext cx="3494004" cy="1797632"/>
          </a:xfrm>
        </p:spPr>
        <p:txBody>
          <a:bodyPr anchor="b"/>
          <a:lstStyle>
            <a:lvl1pPr>
              <a:defRPr sz="350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427D0E-3471-4BFB-B9B2-17C436B45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7153" y="1109255"/>
            <a:ext cx="5485864" cy="5474931"/>
          </a:xfrm>
        </p:spPr>
        <p:txBody>
          <a:bodyPr/>
          <a:lstStyle>
            <a:lvl1pPr>
              <a:defRPr sz="3501"/>
            </a:lvl1pPr>
            <a:lvl2pPr>
              <a:defRPr sz="3063"/>
            </a:lvl2pPr>
            <a:lvl3pPr>
              <a:defRPr sz="2625"/>
            </a:lvl3pPr>
            <a:lvl4pPr>
              <a:defRPr sz="2188"/>
            </a:lvl4pPr>
            <a:lvl5pPr>
              <a:defRPr sz="2188"/>
            </a:lvl5pPr>
            <a:lvl6pPr>
              <a:defRPr sz="2188"/>
            </a:lvl6pPr>
            <a:lvl7pPr>
              <a:defRPr sz="2188"/>
            </a:lvl7pPr>
            <a:lvl8pPr>
              <a:defRPr sz="2188"/>
            </a:lvl8pPr>
            <a:lvl9pPr>
              <a:defRPr sz="2188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825647F-936C-4928-9D8E-E19E8B2B8C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6731" y="2311241"/>
            <a:ext cx="3494004" cy="4281861"/>
          </a:xfrm>
        </p:spPr>
        <p:txBody>
          <a:bodyPr/>
          <a:lstStyle>
            <a:lvl1pPr marL="0" indent="0">
              <a:buNone/>
              <a:defRPr sz="1750"/>
            </a:lvl1pPr>
            <a:lvl2pPr marL="500118" indent="0">
              <a:buNone/>
              <a:defRPr sz="1531"/>
            </a:lvl2pPr>
            <a:lvl3pPr marL="1000235" indent="0">
              <a:buNone/>
              <a:defRPr sz="1312"/>
            </a:lvl3pPr>
            <a:lvl4pPr marL="1500353" indent="0">
              <a:buNone/>
              <a:defRPr sz="1094"/>
            </a:lvl4pPr>
            <a:lvl5pPr marL="2000471" indent="0">
              <a:buNone/>
              <a:defRPr sz="1094"/>
            </a:lvl5pPr>
            <a:lvl6pPr marL="2500588" indent="0">
              <a:buNone/>
              <a:defRPr sz="1094"/>
            </a:lvl6pPr>
            <a:lvl7pPr marL="3000706" indent="0">
              <a:buNone/>
              <a:defRPr sz="1094"/>
            </a:lvl7pPr>
            <a:lvl8pPr marL="3500824" indent="0">
              <a:buNone/>
              <a:defRPr sz="1094"/>
            </a:lvl8pPr>
            <a:lvl9pPr marL="4000941" indent="0">
              <a:buNone/>
              <a:defRPr sz="1094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7D12467-3D0D-4855-89BF-E78E6DE3C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4470-2F9F-42AA-AD14-78892088F6AB}" type="datetimeFigureOut">
              <a:rPr lang="ko-KR" altLang="en-US" smtClean="0"/>
              <a:pPr/>
              <a:t>2021-01-16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A0CB7DD-4E65-4237-9436-79C85537E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7E12ABE-F953-425A-BC43-6AE0D0735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F609-C8E0-45C0-A888-E9C129D25E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2884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DD1F05-E15C-4C02-92F6-36F0F446B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31" y="513609"/>
            <a:ext cx="3494004" cy="1797632"/>
          </a:xfrm>
        </p:spPr>
        <p:txBody>
          <a:bodyPr anchor="b"/>
          <a:lstStyle>
            <a:lvl1pPr>
              <a:defRPr sz="350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9304780-B574-4691-81F0-67CCEA14B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07153" y="1109255"/>
            <a:ext cx="5485864" cy="5474931"/>
          </a:xfrm>
        </p:spPr>
        <p:txBody>
          <a:bodyPr/>
          <a:lstStyle>
            <a:lvl1pPr marL="0" indent="0">
              <a:buNone/>
              <a:defRPr sz="3501"/>
            </a:lvl1pPr>
            <a:lvl2pPr marL="500118" indent="0">
              <a:buNone/>
              <a:defRPr sz="3063"/>
            </a:lvl2pPr>
            <a:lvl3pPr marL="1000235" indent="0">
              <a:buNone/>
              <a:defRPr sz="2625"/>
            </a:lvl3pPr>
            <a:lvl4pPr marL="1500353" indent="0">
              <a:buNone/>
              <a:defRPr sz="2188"/>
            </a:lvl4pPr>
            <a:lvl5pPr marL="2000471" indent="0">
              <a:buNone/>
              <a:defRPr sz="2188"/>
            </a:lvl5pPr>
            <a:lvl6pPr marL="2500588" indent="0">
              <a:buNone/>
              <a:defRPr sz="2188"/>
            </a:lvl6pPr>
            <a:lvl7pPr marL="3000706" indent="0">
              <a:buNone/>
              <a:defRPr sz="2188"/>
            </a:lvl7pPr>
            <a:lvl8pPr marL="3500824" indent="0">
              <a:buNone/>
              <a:defRPr sz="2188"/>
            </a:lvl8pPr>
            <a:lvl9pPr marL="4000941" indent="0">
              <a:buNone/>
              <a:defRPr sz="2188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3293FFD-E4F9-4016-B756-C633F87487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6731" y="2311241"/>
            <a:ext cx="3494004" cy="4281861"/>
          </a:xfrm>
        </p:spPr>
        <p:txBody>
          <a:bodyPr/>
          <a:lstStyle>
            <a:lvl1pPr marL="0" indent="0">
              <a:buNone/>
              <a:defRPr sz="1750"/>
            </a:lvl1pPr>
            <a:lvl2pPr marL="500118" indent="0">
              <a:buNone/>
              <a:defRPr sz="1531"/>
            </a:lvl2pPr>
            <a:lvl3pPr marL="1000235" indent="0">
              <a:buNone/>
              <a:defRPr sz="1312"/>
            </a:lvl3pPr>
            <a:lvl4pPr marL="1500353" indent="0">
              <a:buNone/>
              <a:defRPr sz="1094"/>
            </a:lvl4pPr>
            <a:lvl5pPr marL="2000471" indent="0">
              <a:buNone/>
              <a:defRPr sz="1094"/>
            </a:lvl5pPr>
            <a:lvl6pPr marL="2500588" indent="0">
              <a:buNone/>
              <a:defRPr sz="1094"/>
            </a:lvl6pPr>
            <a:lvl7pPr marL="3000706" indent="0">
              <a:buNone/>
              <a:defRPr sz="1094"/>
            </a:lvl7pPr>
            <a:lvl8pPr marL="3500824" indent="0">
              <a:buNone/>
              <a:defRPr sz="1094"/>
            </a:lvl8pPr>
            <a:lvl9pPr marL="4000941" indent="0">
              <a:buNone/>
              <a:defRPr sz="1094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E5267C2-D69F-4CE1-BB7F-3E65F2750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4470-2F9F-42AA-AD14-78892088F6AB}" type="datetimeFigureOut">
              <a:rPr lang="ko-KR" altLang="en-US" smtClean="0"/>
              <a:pPr/>
              <a:t>2021-01-16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51F066A-1D22-4719-B6E5-DA0AF7345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E8BF407-71CE-43F0-A662-E12142040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F609-C8E0-45C0-A888-E9C129D25E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7895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C963C43-1873-4430-9FC6-499B36CFC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996" y="410174"/>
            <a:ext cx="9346287" cy="1489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8228275-4C1D-492B-A635-239166ADD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4996" y="2050871"/>
            <a:ext cx="9346287" cy="4888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25848CA-B92C-4B5C-A3F1-B14DA7D25B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4995" y="7140595"/>
            <a:ext cx="2438162" cy="410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E4470-2F9F-42AA-AD14-78892088F6AB}" type="datetimeFigureOut">
              <a:rPr lang="ko-KR" altLang="en-US" smtClean="0"/>
              <a:pPr/>
              <a:t>2021-01-16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A364036-EAFF-4879-B354-450BF6866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9518" y="7140595"/>
            <a:ext cx="3657243" cy="410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85D88B9-B278-4F39-AA9D-59ED8A127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53119" y="7140595"/>
            <a:ext cx="2438162" cy="410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CF609-C8E0-45C0-A888-E9C129D25E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121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00235" rtl="0" eaLnBrk="1" latinLnBrk="1" hangingPunct="1">
        <a:lnSpc>
          <a:spcPct val="90000"/>
        </a:lnSpc>
        <a:spcBef>
          <a:spcPct val="0"/>
        </a:spcBef>
        <a:buNone/>
        <a:defRPr sz="48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0059" indent="-250059" algn="l" defTabSz="1000235" rtl="0" eaLnBrk="1" latinLnBrk="1" hangingPunct="1">
        <a:lnSpc>
          <a:spcPct val="90000"/>
        </a:lnSpc>
        <a:spcBef>
          <a:spcPts val="1094"/>
        </a:spcBef>
        <a:buFont typeface="Arial" panose="020B0604020202020204" pitchFamily="34" charset="0"/>
        <a:buChar char="•"/>
        <a:defRPr sz="3063" kern="1200">
          <a:solidFill>
            <a:schemeClr val="tx1"/>
          </a:solidFill>
          <a:latin typeface="+mn-lt"/>
          <a:ea typeface="+mn-ea"/>
          <a:cs typeface="+mn-cs"/>
        </a:defRPr>
      </a:lvl1pPr>
      <a:lvl2pPr marL="750176" indent="-250059" algn="l" defTabSz="1000235" rtl="0" eaLnBrk="1" latinLnBrk="1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2pPr>
      <a:lvl3pPr marL="1250294" indent="-250059" algn="l" defTabSz="1000235" rtl="0" eaLnBrk="1" latinLnBrk="1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2188" kern="1200">
          <a:solidFill>
            <a:schemeClr val="tx1"/>
          </a:solidFill>
          <a:latin typeface="+mn-lt"/>
          <a:ea typeface="+mn-ea"/>
          <a:cs typeface="+mn-cs"/>
        </a:defRPr>
      </a:lvl3pPr>
      <a:lvl4pPr marL="1750412" indent="-250059" algn="l" defTabSz="1000235" rtl="0" eaLnBrk="1" latinLnBrk="1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4pPr>
      <a:lvl5pPr marL="2250529" indent="-250059" algn="l" defTabSz="1000235" rtl="0" eaLnBrk="1" latinLnBrk="1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5pPr>
      <a:lvl6pPr marL="2750647" indent="-250059" algn="l" defTabSz="1000235" rtl="0" eaLnBrk="1" latinLnBrk="1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6pPr>
      <a:lvl7pPr marL="3250765" indent="-250059" algn="l" defTabSz="1000235" rtl="0" eaLnBrk="1" latinLnBrk="1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7pPr>
      <a:lvl8pPr marL="3750882" indent="-250059" algn="l" defTabSz="1000235" rtl="0" eaLnBrk="1" latinLnBrk="1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8pPr>
      <a:lvl9pPr marL="4251000" indent="-250059" algn="l" defTabSz="1000235" rtl="0" eaLnBrk="1" latinLnBrk="1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00235" rtl="0" eaLnBrk="1" latinLnBrk="1" hangingPunct="1">
        <a:defRPr sz="1969" kern="1200">
          <a:solidFill>
            <a:schemeClr val="tx1"/>
          </a:solidFill>
          <a:latin typeface="+mn-lt"/>
          <a:ea typeface="+mn-ea"/>
          <a:cs typeface="+mn-cs"/>
        </a:defRPr>
      </a:lvl1pPr>
      <a:lvl2pPr marL="500118" algn="l" defTabSz="1000235" rtl="0" eaLnBrk="1" latinLnBrk="1" hangingPunct="1">
        <a:defRPr sz="1969" kern="1200">
          <a:solidFill>
            <a:schemeClr val="tx1"/>
          </a:solidFill>
          <a:latin typeface="+mn-lt"/>
          <a:ea typeface="+mn-ea"/>
          <a:cs typeface="+mn-cs"/>
        </a:defRPr>
      </a:lvl2pPr>
      <a:lvl3pPr marL="1000235" algn="l" defTabSz="1000235" rtl="0" eaLnBrk="1" latinLnBrk="1" hangingPunct="1">
        <a:defRPr sz="1969" kern="1200">
          <a:solidFill>
            <a:schemeClr val="tx1"/>
          </a:solidFill>
          <a:latin typeface="+mn-lt"/>
          <a:ea typeface="+mn-ea"/>
          <a:cs typeface="+mn-cs"/>
        </a:defRPr>
      </a:lvl3pPr>
      <a:lvl4pPr marL="1500353" algn="l" defTabSz="1000235" rtl="0" eaLnBrk="1" latinLnBrk="1" hangingPunct="1">
        <a:defRPr sz="1969" kern="1200">
          <a:solidFill>
            <a:schemeClr val="tx1"/>
          </a:solidFill>
          <a:latin typeface="+mn-lt"/>
          <a:ea typeface="+mn-ea"/>
          <a:cs typeface="+mn-cs"/>
        </a:defRPr>
      </a:lvl4pPr>
      <a:lvl5pPr marL="2000471" algn="l" defTabSz="1000235" rtl="0" eaLnBrk="1" latinLnBrk="1" hangingPunct="1">
        <a:defRPr sz="1969" kern="1200">
          <a:solidFill>
            <a:schemeClr val="tx1"/>
          </a:solidFill>
          <a:latin typeface="+mn-lt"/>
          <a:ea typeface="+mn-ea"/>
          <a:cs typeface="+mn-cs"/>
        </a:defRPr>
      </a:lvl5pPr>
      <a:lvl6pPr marL="2500588" algn="l" defTabSz="1000235" rtl="0" eaLnBrk="1" latinLnBrk="1" hangingPunct="1">
        <a:defRPr sz="1969" kern="1200">
          <a:solidFill>
            <a:schemeClr val="tx1"/>
          </a:solidFill>
          <a:latin typeface="+mn-lt"/>
          <a:ea typeface="+mn-ea"/>
          <a:cs typeface="+mn-cs"/>
        </a:defRPr>
      </a:lvl6pPr>
      <a:lvl7pPr marL="3000706" algn="l" defTabSz="1000235" rtl="0" eaLnBrk="1" latinLnBrk="1" hangingPunct="1">
        <a:defRPr sz="1969" kern="1200">
          <a:solidFill>
            <a:schemeClr val="tx1"/>
          </a:solidFill>
          <a:latin typeface="+mn-lt"/>
          <a:ea typeface="+mn-ea"/>
          <a:cs typeface="+mn-cs"/>
        </a:defRPr>
      </a:lvl7pPr>
      <a:lvl8pPr marL="3500824" algn="l" defTabSz="1000235" rtl="0" eaLnBrk="1" latinLnBrk="1" hangingPunct="1">
        <a:defRPr sz="1969" kern="1200">
          <a:solidFill>
            <a:schemeClr val="tx1"/>
          </a:solidFill>
          <a:latin typeface="+mn-lt"/>
          <a:ea typeface="+mn-ea"/>
          <a:cs typeface="+mn-cs"/>
        </a:defRPr>
      </a:lvl8pPr>
      <a:lvl9pPr marL="4000941" algn="l" defTabSz="1000235" rtl="0" eaLnBrk="1" latinLnBrk="1" hangingPunct="1">
        <a:defRPr sz="19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785D0FF-0F50-41AA-A125-5366084C5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996" y="410174"/>
            <a:ext cx="9346287" cy="1489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C9A4601-5B81-469D-A92E-A67E29B5E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4996" y="2050871"/>
            <a:ext cx="9346287" cy="4888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63812C2-2493-4A92-B154-4B5F25B385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4995" y="7140595"/>
            <a:ext cx="2438162" cy="410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04490-269D-46C5-A7B4-CAF2BDAEABAE}" type="datetimeFigureOut">
              <a:rPr lang="ko-KR" altLang="en-US" smtClean="0"/>
              <a:pPr/>
              <a:t>2021-01-16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B691C77-3599-4D98-B451-1DEB25AB6F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9518" y="7140595"/>
            <a:ext cx="3657243" cy="410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4159FC2-E1F1-4C6F-BE7C-EABF54D5DF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53119" y="7140595"/>
            <a:ext cx="2438162" cy="410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5046C-ADF8-4EA9-A734-552BC6F6866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160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0235" rtl="0" eaLnBrk="1" latinLnBrk="1" hangingPunct="1">
        <a:lnSpc>
          <a:spcPct val="90000"/>
        </a:lnSpc>
        <a:spcBef>
          <a:spcPct val="0"/>
        </a:spcBef>
        <a:buNone/>
        <a:defRPr sz="48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0059" indent="-250059" algn="l" defTabSz="1000235" rtl="0" eaLnBrk="1" latinLnBrk="1" hangingPunct="1">
        <a:lnSpc>
          <a:spcPct val="90000"/>
        </a:lnSpc>
        <a:spcBef>
          <a:spcPts val="1094"/>
        </a:spcBef>
        <a:buFont typeface="Arial" panose="020B0604020202020204" pitchFamily="34" charset="0"/>
        <a:buChar char="•"/>
        <a:defRPr sz="3063" kern="1200">
          <a:solidFill>
            <a:schemeClr val="tx1"/>
          </a:solidFill>
          <a:latin typeface="+mn-lt"/>
          <a:ea typeface="+mn-ea"/>
          <a:cs typeface="+mn-cs"/>
        </a:defRPr>
      </a:lvl1pPr>
      <a:lvl2pPr marL="750176" indent="-250059" algn="l" defTabSz="1000235" rtl="0" eaLnBrk="1" latinLnBrk="1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2pPr>
      <a:lvl3pPr marL="1250294" indent="-250059" algn="l" defTabSz="1000235" rtl="0" eaLnBrk="1" latinLnBrk="1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2188" kern="1200">
          <a:solidFill>
            <a:schemeClr val="tx1"/>
          </a:solidFill>
          <a:latin typeface="+mn-lt"/>
          <a:ea typeface="+mn-ea"/>
          <a:cs typeface="+mn-cs"/>
        </a:defRPr>
      </a:lvl3pPr>
      <a:lvl4pPr marL="1750412" indent="-250059" algn="l" defTabSz="1000235" rtl="0" eaLnBrk="1" latinLnBrk="1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4pPr>
      <a:lvl5pPr marL="2250529" indent="-250059" algn="l" defTabSz="1000235" rtl="0" eaLnBrk="1" latinLnBrk="1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5pPr>
      <a:lvl6pPr marL="2750647" indent="-250059" algn="l" defTabSz="1000235" rtl="0" eaLnBrk="1" latinLnBrk="1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6pPr>
      <a:lvl7pPr marL="3250765" indent="-250059" algn="l" defTabSz="1000235" rtl="0" eaLnBrk="1" latinLnBrk="1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7pPr>
      <a:lvl8pPr marL="3750882" indent="-250059" algn="l" defTabSz="1000235" rtl="0" eaLnBrk="1" latinLnBrk="1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8pPr>
      <a:lvl9pPr marL="4251000" indent="-250059" algn="l" defTabSz="1000235" rtl="0" eaLnBrk="1" latinLnBrk="1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00235" rtl="0" eaLnBrk="1" latinLnBrk="1" hangingPunct="1">
        <a:defRPr sz="1969" kern="1200">
          <a:solidFill>
            <a:schemeClr val="tx1"/>
          </a:solidFill>
          <a:latin typeface="+mn-lt"/>
          <a:ea typeface="+mn-ea"/>
          <a:cs typeface="+mn-cs"/>
        </a:defRPr>
      </a:lvl1pPr>
      <a:lvl2pPr marL="500118" algn="l" defTabSz="1000235" rtl="0" eaLnBrk="1" latinLnBrk="1" hangingPunct="1">
        <a:defRPr sz="1969" kern="1200">
          <a:solidFill>
            <a:schemeClr val="tx1"/>
          </a:solidFill>
          <a:latin typeface="+mn-lt"/>
          <a:ea typeface="+mn-ea"/>
          <a:cs typeface="+mn-cs"/>
        </a:defRPr>
      </a:lvl2pPr>
      <a:lvl3pPr marL="1000235" algn="l" defTabSz="1000235" rtl="0" eaLnBrk="1" latinLnBrk="1" hangingPunct="1">
        <a:defRPr sz="1969" kern="1200">
          <a:solidFill>
            <a:schemeClr val="tx1"/>
          </a:solidFill>
          <a:latin typeface="+mn-lt"/>
          <a:ea typeface="+mn-ea"/>
          <a:cs typeface="+mn-cs"/>
        </a:defRPr>
      </a:lvl3pPr>
      <a:lvl4pPr marL="1500353" algn="l" defTabSz="1000235" rtl="0" eaLnBrk="1" latinLnBrk="1" hangingPunct="1">
        <a:defRPr sz="1969" kern="1200">
          <a:solidFill>
            <a:schemeClr val="tx1"/>
          </a:solidFill>
          <a:latin typeface="+mn-lt"/>
          <a:ea typeface="+mn-ea"/>
          <a:cs typeface="+mn-cs"/>
        </a:defRPr>
      </a:lvl4pPr>
      <a:lvl5pPr marL="2000471" algn="l" defTabSz="1000235" rtl="0" eaLnBrk="1" latinLnBrk="1" hangingPunct="1">
        <a:defRPr sz="1969" kern="1200">
          <a:solidFill>
            <a:schemeClr val="tx1"/>
          </a:solidFill>
          <a:latin typeface="+mn-lt"/>
          <a:ea typeface="+mn-ea"/>
          <a:cs typeface="+mn-cs"/>
        </a:defRPr>
      </a:lvl5pPr>
      <a:lvl6pPr marL="2500588" algn="l" defTabSz="1000235" rtl="0" eaLnBrk="1" latinLnBrk="1" hangingPunct="1">
        <a:defRPr sz="1969" kern="1200">
          <a:solidFill>
            <a:schemeClr val="tx1"/>
          </a:solidFill>
          <a:latin typeface="+mn-lt"/>
          <a:ea typeface="+mn-ea"/>
          <a:cs typeface="+mn-cs"/>
        </a:defRPr>
      </a:lvl6pPr>
      <a:lvl7pPr marL="3000706" algn="l" defTabSz="1000235" rtl="0" eaLnBrk="1" latinLnBrk="1" hangingPunct="1">
        <a:defRPr sz="1969" kern="1200">
          <a:solidFill>
            <a:schemeClr val="tx1"/>
          </a:solidFill>
          <a:latin typeface="+mn-lt"/>
          <a:ea typeface="+mn-ea"/>
          <a:cs typeface="+mn-cs"/>
        </a:defRPr>
      </a:lvl7pPr>
      <a:lvl8pPr marL="3500824" algn="l" defTabSz="1000235" rtl="0" eaLnBrk="1" latinLnBrk="1" hangingPunct="1">
        <a:defRPr sz="1969" kern="1200">
          <a:solidFill>
            <a:schemeClr val="tx1"/>
          </a:solidFill>
          <a:latin typeface="+mn-lt"/>
          <a:ea typeface="+mn-ea"/>
          <a:cs typeface="+mn-cs"/>
        </a:defRPr>
      </a:lvl8pPr>
      <a:lvl9pPr marL="4000941" algn="l" defTabSz="1000235" rtl="0" eaLnBrk="1" latinLnBrk="1" hangingPunct="1">
        <a:defRPr sz="19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4994" y="410175"/>
            <a:ext cx="9346287" cy="1489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994" y="2050870"/>
            <a:ext cx="9346287" cy="4888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4994" y="7140596"/>
            <a:ext cx="2438162" cy="410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E4470-2F9F-42AA-AD14-78892088F6AB}" type="datetimeFigureOut">
              <a:rPr lang="ko-KR" altLang="en-US" smtClean="0"/>
              <a:pPr/>
              <a:t>2021-01-16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9516" y="7140596"/>
            <a:ext cx="3657243" cy="410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3119" y="7140596"/>
            <a:ext cx="2438162" cy="410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CF609-C8E0-45C0-A888-E9C129D25E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017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027237" rtl="0" eaLnBrk="1" latinLnBrk="1" hangingPunct="1">
        <a:lnSpc>
          <a:spcPct val="90000"/>
        </a:lnSpc>
        <a:spcBef>
          <a:spcPct val="0"/>
        </a:spcBef>
        <a:buNone/>
        <a:defRPr sz="49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809" indent="-256809" algn="l" defTabSz="1027237" rtl="0" eaLnBrk="1" latinLnBrk="1" hangingPunct="1">
        <a:lnSpc>
          <a:spcPct val="90000"/>
        </a:lnSpc>
        <a:spcBef>
          <a:spcPts val="1123"/>
        </a:spcBef>
        <a:buFont typeface="Arial" panose="020B0604020202020204" pitchFamily="34" charset="0"/>
        <a:buChar char="•"/>
        <a:defRPr sz="3146" kern="1200">
          <a:solidFill>
            <a:schemeClr val="tx1"/>
          </a:solidFill>
          <a:latin typeface="+mn-lt"/>
          <a:ea typeface="+mn-ea"/>
          <a:cs typeface="+mn-cs"/>
        </a:defRPr>
      </a:lvl1pPr>
      <a:lvl2pPr marL="770428" indent="-256809" algn="l" defTabSz="1027237" rtl="0" eaLnBrk="1" latinLnBrk="1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696" kern="1200">
          <a:solidFill>
            <a:schemeClr val="tx1"/>
          </a:solidFill>
          <a:latin typeface="+mn-lt"/>
          <a:ea typeface="+mn-ea"/>
          <a:cs typeface="+mn-cs"/>
        </a:defRPr>
      </a:lvl2pPr>
      <a:lvl3pPr marL="1284046" indent="-256809" algn="l" defTabSz="1027237" rtl="0" eaLnBrk="1" latinLnBrk="1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247" kern="1200">
          <a:solidFill>
            <a:schemeClr val="tx1"/>
          </a:solidFill>
          <a:latin typeface="+mn-lt"/>
          <a:ea typeface="+mn-ea"/>
          <a:cs typeface="+mn-cs"/>
        </a:defRPr>
      </a:lvl3pPr>
      <a:lvl4pPr marL="1797665" indent="-256809" algn="l" defTabSz="1027237" rtl="0" eaLnBrk="1" latinLnBrk="1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022" kern="1200">
          <a:solidFill>
            <a:schemeClr val="tx1"/>
          </a:solidFill>
          <a:latin typeface="+mn-lt"/>
          <a:ea typeface="+mn-ea"/>
          <a:cs typeface="+mn-cs"/>
        </a:defRPr>
      </a:lvl4pPr>
      <a:lvl5pPr marL="2311283" indent="-256809" algn="l" defTabSz="1027237" rtl="0" eaLnBrk="1" latinLnBrk="1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022" kern="1200">
          <a:solidFill>
            <a:schemeClr val="tx1"/>
          </a:solidFill>
          <a:latin typeface="+mn-lt"/>
          <a:ea typeface="+mn-ea"/>
          <a:cs typeface="+mn-cs"/>
        </a:defRPr>
      </a:lvl5pPr>
      <a:lvl6pPr marL="2824902" indent="-256809" algn="l" defTabSz="1027237" rtl="0" eaLnBrk="1" latinLnBrk="1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022" kern="1200">
          <a:solidFill>
            <a:schemeClr val="tx1"/>
          </a:solidFill>
          <a:latin typeface="+mn-lt"/>
          <a:ea typeface="+mn-ea"/>
          <a:cs typeface="+mn-cs"/>
        </a:defRPr>
      </a:lvl6pPr>
      <a:lvl7pPr marL="3338520" indent="-256809" algn="l" defTabSz="1027237" rtl="0" eaLnBrk="1" latinLnBrk="1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022" kern="1200">
          <a:solidFill>
            <a:schemeClr val="tx1"/>
          </a:solidFill>
          <a:latin typeface="+mn-lt"/>
          <a:ea typeface="+mn-ea"/>
          <a:cs typeface="+mn-cs"/>
        </a:defRPr>
      </a:lvl7pPr>
      <a:lvl8pPr marL="3852139" indent="-256809" algn="l" defTabSz="1027237" rtl="0" eaLnBrk="1" latinLnBrk="1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022" kern="1200">
          <a:solidFill>
            <a:schemeClr val="tx1"/>
          </a:solidFill>
          <a:latin typeface="+mn-lt"/>
          <a:ea typeface="+mn-ea"/>
          <a:cs typeface="+mn-cs"/>
        </a:defRPr>
      </a:lvl8pPr>
      <a:lvl9pPr marL="4365757" indent="-256809" algn="l" defTabSz="1027237" rtl="0" eaLnBrk="1" latinLnBrk="1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0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7237" rtl="0" eaLnBrk="1" latinLnBrk="1" hangingPunct="1">
        <a:defRPr sz="2022" kern="1200">
          <a:solidFill>
            <a:schemeClr val="tx1"/>
          </a:solidFill>
          <a:latin typeface="+mn-lt"/>
          <a:ea typeface="+mn-ea"/>
          <a:cs typeface="+mn-cs"/>
        </a:defRPr>
      </a:lvl1pPr>
      <a:lvl2pPr marL="513618" algn="l" defTabSz="1027237" rtl="0" eaLnBrk="1" latinLnBrk="1" hangingPunct="1">
        <a:defRPr sz="2022" kern="1200">
          <a:solidFill>
            <a:schemeClr val="tx1"/>
          </a:solidFill>
          <a:latin typeface="+mn-lt"/>
          <a:ea typeface="+mn-ea"/>
          <a:cs typeface="+mn-cs"/>
        </a:defRPr>
      </a:lvl2pPr>
      <a:lvl3pPr marL="1027237" algn="l" defTabSz="1027237" rtl="0" eaLnBrk="1" latinLnBrk="1" hangingPunct="1">
        <a:defRPr sz="2022" kern="1200">
          <a:solidFill>
            <a:schemeClr val="tx1"/>
          </a:solidFill>
          <a:latin typeface="+mn-lt"/>
          <a:ea typeface="+mn-ea"/>
          <a:cs typeface="+mn-cs"/>
        </a:defRPr>
      </a:lvl3pPr>
      <a:lvl4pPr marL="1540855" algn="l" defTabSz="1027237" rtl="0" eaLnBrk="1" latinLnBrk="1" hangingPunct="1">
        <a:defRPr sz="2022" kern="1200">
          <a:solidFill>
            <a:schemeClr val="tx1"/>
          </a:solidFill>
          <a:latin typeface="+mn-lt"/>
          <a:ea typeface="+mn-ea"/>
          <a:cs typeface="+mn-cs"/>
        </a:defRPr>
      </a:lvl4pPr>
      <a:lvl5pPr marL="2054474" algn="l" defTabSz="1027237" rtl="0" eaLnBrk="1" latinLnBrk="1" hangingPunct="1">
        <a:defRPr sz="2022" kern="1200">
          <a:solidFill>
            <a:schemeClr val="tx1"/>
          </a:solidFill>
          <a:latin typeface="+mn-lt"/>
          <a:ea typeface="+mn-ea"/>
          <a:cs typeface="+mn-cs"/>
        </a:defRPr>
      </a:lvl5pPr>
      <a:lvl6pPr marL="2568092" algn="l" defTabSz="1027237" rtl="0" eaLnBrk="1" latinLnBrk="1" hangingPunct="1">
        <a:defRPr sz="2022" kern="1200">
          <a:solidFill>
            <a:schemeClr val="tx1"/>
          </a:solidFill>
          <a:latin typeface="+mn-lt"/>
          <a:ea typeface="+mn-ea"/>
          <a:cs typeface="+mn-cs"/>
        </a:defRPr>
      </a:lvl6pPr>
      <a:lvl7pPr marL="3081711" algn="l" defTabSz="1027237" rtl="0" eaLnBrk="1" latinLnBrk="1" hangingPunct="1">
        <a:defRPr sz="2022" kern="1200">
          <a:solidFill>
            <a:schemeClr val="tx1"/>
          </a:solidFill>
          <a:latin typeface="+mn-lt"/>
          <a:ea typeface="+mn-ea"/>
          <a:cs typeface="+mn-cs"/>
        </a:defRPr>
      </a:lvl7pPr>
      <a:lvl8pPr marL="3595329" algn="l" defTabSz="1027237" rtl="0" eaLnBrk="1" latinLnBrk="1" hangingPunct="1">
        <a:defRPr sz="2022" kern="1200">
          <a:solidFill>
            <a:schemeClr val="tx1"/>
          </a:solidFill>
          <a:latin typeface="+mn-lt"/>
          <a:ea typeface="+mn-ea"/>
          <a:cs typeface="+mn-cs"/>
        </a:defRPr>
      </a:lvl8pPr>
      <a:lvl9pPr marL="4108948" algn="l" defTabSz="1027237" rtl="0" eaLnBrk="1" latinLnBrk="1" hangingPunct="1">
        <a:defRPr sz="20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10" Type="http://schemas.openxmlformats.org/officeDocument/2006/relationships/image" Target="../media/image76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7.jpeg"/><Relationship Id="rId7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12D5A093-50B5-4375-9E98-9691F84C21F4}"/>
              </a:ext>
            </a:extLst>
          </p:cNvPr>
          <p:cNvSpPr/>
          <p:nvPr/>
        </p:nvSpPr>
        <p:spPr>
          <a:xfrm>
            <a:off x="-1" y="0"/>
            <a:ext cx="10836276" cy="7704138"/>
          </a:xfrm>
          <a:prstGeom prst="rect">
            <a:avLst/>
          </a:prstGeom>
          <a:solidFill>
            <a:srgbClr val="C3BB5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458" tIns="64730" rIns="129458" bIns="64730" rtlCol="0" anchor="ctr"/>
          <a:lstStyle/>
          <a:p>
            <a:pPr algn="ctr"/>
            <a:endParaRPr lang="ko-KR" altLang="en-US" sz="2144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C930014-A636-471F-90D5-2977164EB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33" y="6560433"/>
            <a:ext cx="1576166" cy="459124"/>
          </a:xfrm>
          <a:prstGeom prst="rect">
            <a:avLst/>
          </a:prstGeom>
          <a:noFill/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4D007B38-B03E-4FE4-9195-7DDDFCACFE32}"/>
              </a:ext>
            </a:extLst>
          </p:cNvPr>
          <p:cNvGrpSpPr/>
          <p:nvPr/>
        </p:nvGrpSpPr>
        <p:grpSpPr>
          <a:xfrm>
            <a:off x="414255" y="1362210"/>
            <a:ext cx="9992613" cy="4951518"/>
            <a:chOff x="173357" y="1152890"/>
            <a:chExt cx="9511098" cy="4526439"/>
          </a:xfrm>
        </p:grpSpPr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0099A1DB-FB48-49AB-8399-450EF540B105}"/>
                </a:ext>
              </a:extLst>
            </p:cNvPr>
            <p:cNvCxnSpPr>
              <a:cxnSpLocks/>
            </p:cNvCxnSpPr>
            <p:nvPr/>
          </p:nvCxnSpPr>
          <p:spPr>
            <a:xfrm>
              <a:off x="173357" y="1152890"/>
              <a:ext cx="95110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CDC79A9C-DDAE-4AD2-96BF-74133DEA8BBA}"/>
                </a:ext>
              </a:extLst>
            </p:cNvPr>
            <p:cNvCxnSpPr>
              <a:cxnSpLocks/>
            </p:cNvCxnSpPr>
            <p:nvPr/>
          </p:nvCxnSpPr>
          <p:spPr>
            <a:xfrm>
              <a:off x="225355" y="5679329"/>
              <a:ext cx="944062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334D625-C6B8-4678-A19D-2F096892936F}"/>
              </a:ext>
            </a:extLst>
          </p:cNvPr>
          <p:cNvSpPr txBox="1"/>
          <p:nvPr/>
        </p:nvSpPr>
        <p:spPr>
          <a:xfrm>
            <a:off x="4052736" y="1561367"/>
            <a:ext cx="2747973" cy="1075244"/>
          </a:xfrm>
          <a:prstGeom prst="rect">
            <a:avLst/>
          </a:prstGeom>
          <a:noFill/>
        </p:spPr>
        <p:txBody>
          <a:bodyPr wrap="none" lIns="84802" tIns="42401" rIns="84802" bIns="42401" rtlCol="0">
            <a:spAutoFit/>
          </a:bodyPr>
          <a:lstStyle/>
          <a:p>
            <a:r>
              <a:rPr lang="ko-KR" altLang="en-US" sz="3829" dirty="0">
                <a:latin typeface="Adobe 고딕 Std B" pitchFamily="34" charset="-127"/>
                <a:ea typeface="Adobe 고딕 Std B" pitchFamily="34" charset="-127"/>
              </a:rPr>
              <a:t>올리브조형</a:t>
            </a:r>
            <a:r>
              <a:rPr lang="ko-KR" altLang="en-US" sz="3225" dirty="0">
                <a:latin typeface="Adobe 고딕 Std B" pitchFamily="34" charset="-127"/>
                <a:ea typeface="Adobe 고딕 Std B" pitchFamily="34" charset="-127"/>
              </a:rPr>
              <a:t> </a:t>
            </a:r>
            <a:endParaRPr lang="en-US" altLang="ko-KR" sz="3225" dirty="0">
              <a:latin typeface="Adobe 고딕 Std B" pitchFamily="34" charset="-127"/>
              <a:ea typeface="Adobe 고딕 Std B" pitchFamily="34" charset="-127"/>
            </a:endParaRPr>
          </a:p>
          <a:p>
            <a:pPr algn="ctr"/>
            <a:r>
              <a:rPr lang="ko-KR" altLang="en-US" sz="2516" dirty="0">
                <a:latin typeface="Adobe 고딕 Std B" pitchFamily="34" charset="-127"/>
                <a:ea typeface="Adobe 고딕 Std B" pitchFamily="34" charset="-127"/>
              </a:rPr>
              <a:t>회사소개서</a:t>
            </a:r>
            <a:endParaRPr lang="en-US" altLang="ko-KR" sz="2516" dirty="0"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1106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76B5139-1AF4-4987-A985-0F2BA5D8400E}"/>
              </a:ext>
            </a:extLst>
          </p:cNvPr>
          <p:cNvCxnSpPr>
            <a:cxnSpLocks/>
          </p:cNvCxnSpPr>
          <p:nvPr/>
        </p:nvCxnSpPr>
        <p:spPr>
          <a:xfrm>
            <a:off x="390795" y="372717"/>
            <a:ext cx="1005468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9E790E07-CF61-4D21-9E43-0E9E6341D4A1}"/>
              </a:ext>
            </a:extLst>
          </p:cNvPr>
          <p:cNvGrpSpPr/>
          <p:nvPr/>
        </p:nvGrpSpPr>
        <p:grpSpPr>
          <a:xfrm>
            <a:off x="357719" y="1519141"/>
            <a:ext cx="10087762" cy="5711689"/>
            <a:chOff x="567029" y="1296350"/>
            <a:chExt cx="8981725" cy="5085451"/>
          </a:xfrm>
        </p:grpSpPr>
        <p:pic>
          <p:nvPicPr>
            <p:cNvPr id="4" name="Picture 2" descr="C:\Users\Administrator\Desktop\양주.회사소개수정자료\캡처DCVADFV.JPG">
              <a:extLst>
                <a:ext uri="{FF2B5EF4-FFF2-40B4-BE49-F238E27FC236}">
                  <a16:creationId xmlns:a16="http://schemas.microsoft.com/office/drawing/2014/main" id="{724958F1-F2DE-496D-AC61-7BADD915C1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27253" y="3358716"/>
              <a:ext cx="4921501" cy="3023085"/>
            </a:xfrm>
            <a:prstGeom prst="rect">
              <a:avLst/>
            </a:prstGeom>
            <a:noFill/>
          </p:spPr>
        </p:pic>
        <p:pic>
          <p:nvPicPr>
            <p:cNvPr id="5" name="Picture 3" descr="C:\Users\Administrator\Desktop\양주.회사소개수정자료\캡처ㅁㄴㅇ.JPG">
              <a:extLst>
                <a:ext uri="{FF2B5EF4-FFF2-40B4-BE49-F238E27FC236}">
                  <a16:creationId xmlns:a16="http://schemas.microsoft.com/office/drawing/2014/main" id="{F454EE87-F7E0-4CF5-8F32-61206A1197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7029" y="1296352"/>
              <a:ext cx="4026675" cy="5085446"/>
            </a:xfrm>
            <a:prstGeom prst="rect">
              <a:avLst/>
            </a:prstGeom>
            <a:noFill/>
          </p:spPr>
        </p:pic>
        <p:pic>
          <p:nvPicPr>
            <p:cNvPr id="6" name="Picture 4" descr="C:\Users\Administrator\Desktop\캡처ddwq.JPG">
              <a:extLst>
                <a:ext uri="{FF2B5EF4-FFF2-40B4-BE49-F238E27FC236}">
                  <a16:creationId xmlns:a16="http://schemas.microsoft.com/office/drawing/2014/main" id="{324677E0-0AAA-48EC-B00E-534358EBA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30650" y="1296351"/>
              <a:ext cx="1272520" cy="2040605"/>
            </a:xfrm>
            <a:prstGeom prst="rect">
              <a:avLst/>
            </a:prstGeom>
            <a:noFill/>
          </p:spPr>
        </p:pic>
        <p:pic>
          <p:nvPicPr>
            <p:cNvPr id="7" name="Picture 5" descr="C:\Users\Administrator\Desktop\캡처scazsc.JPG">
              <a:extLst>
                <a:ext uri="{FF2B5EF4-FFF2-40B4-BE49-F238E27FC236}">
                  <a16:creationId xmlns:a16="http://schemas.microsoft.com/office/drawing/2014/main" id="{1DD84A72-9DC4-41B7-9EBB-8BF849F7CC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940116" y="1296350"/>
              <a:ext cx="3608638" cy="2034657"/>
            </a:xfrm>
            <a:prstGeom prst="rect">
              <a:avLst/>
            </a:prstGeom>
            <a:noFill/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065A8CE-5522-4BC9-9D67-F562FC45BEEC}"/>
              </a:ext>
            </a:extLst>
          </p:cNvPr>
          <p:cNvSpPr txBox="1"/>
          <p:nvPr/>
        </p:nvSpPr>
        <p:spPr>
          <a:xfrm>
            <a:off x="4849801" y="503616"/>
            <a:ext cx="5880378" cy="341547"/>
          </a:xfrm>
          <a:prstGeom prst="rect">
            <a:avLst/>
          </a:prstGeom>
          <a:noFill/>
        </p:spPr>
        <p:txBody>
          <a:bodyPr wrap="square" lIns="84802" tIns="42401" rIns="84802" bIns="42401" rtlCol="0">
            <a:spAutoFit/>
          </a:bodyPr>
          <a:lstStyle/>
          <a:p>
            <a:r>
              <a:rPr lang="ko-KR" altLang="en-US" sz="1641" dirty="0">
                <a:latin typeface="+mn-ea"/>
              </a:rPr>
              <a:t>월미공원</a:t>
            </a:r>
            <a:r>
              <a:rPr lang="en-US" altLang="ko-KR" sz="1641" dirty="0">
                <a:latin typeface="+mn-ea"/>
              </a:rPr>
              <a:t>, </a:t>
            </a:r>
            <a:r>
              <a:rPr lang="ko-KR" altLang="en-US" sz="1641" dirty="0">
                <a:latin typeface="+mn-ea"/>
              </a:rPr>
              <a:t>청사초롱</a:t>
            </a:r>
            <a:r>
              <a:rPr lang="en-US" altLang="ko-KR" sz="1641" dirty="0">
                <a:latin typeface="+mn-ea"/>
              </a:rPr>
              <a:t> / </a:t>
            </a:r>
            <a:r>
              <a:rPr lang="ko-KR" altLang="en-US" sz="1641" dirty="0">
                <a:latin typeface="+mn-ea"/>
              </a:rPr>
              <a:t>해미읍성</a:t>
            </a:r>
            <a:r>
              <a:rPr lang="en-US" altLang="ko-KR" sz="1641" dirty="0">
                <a:latin typeface="+mn-ea"/>
              </a:rPr>
              <a:t>, </a:t>
            </a:r>
            <a:r>
              <a:rPr lang="ko-KR" altLang="en-US" sz="1641" dirty="0">
                <a:latin typeface="+mn-ea"/>
              </a:rPr>
              <a:t>포졸</a:t>
            </a:r>
            <a:r>
              <a:rPr lang="en-US" altLang="ko-KR" sz="1641" dirty="0">
                <a:latin typeface="+mn-ea"/>
              </a:rPr>
              <a:t> / </a:t>
            </a:r>
            <a:r>
              <a:rPr lang="ko-KR" altLang="en-US" sz="1641" dirty="0">
                <a:latin typeface="+mn-ea"/>
              </a:rPr>
              <a:t>수목원</a:t>
            </a:r>
            <a:r>
              <a:rPr lang="en-US" altLang="ko-KR" sz="1641" dirty="0">
                <a:latin typeface="+mn-ea"/>
              </a:rPr>
              <a:t>, </a:t>
            </a:r>
            <a:r>
              <a:rPr lang="ko-KR" altLang="en-US" sz="1641" dirty="0">
                <a:latin typeface="+mn-ea"/>
              </a:rPr>
              <a:t>흥부와 놀부</a:t>
            </a:r>
            <a:endParaRPr lang="en-US" altLang="ko-KR" sz="1531" dirty="0">
              <a:latin typeface="+mn-e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EA0E59-17CF-47EB-9465-19EEB9BBEE30}"/>
              </a:ext>
            </a:extLst>
          </p:cNvPr>
          <p:cNvSpPr txBox="1"/>
          <p:nvPr/>
        </p:nvSpPr>
        <p:spPr>
          <a:xfrm>
            <a:off x="376277" y="473305"/>
            <a:ext cx="2336935" cy="478019"/>
          </a:xfrm>
          <a:prstGeom prst="rect">
            <a:avLst/>
          </a:prstGeom>
          <a:noFill/>
        </p:spPr>
        <p:txBody>
          <a:bodyPr wrap="none" lIns="84802" tIns="42401" rIns="84802" bIns="42401" rtlCol="0">
            <a:spAutoFit/>
          </a:bodyPr>
          <a:lstStyle/>
          <a:p>
            <a:pPr algn="ctr"/>
            <a:r>
              <a:rPr lang="en-US" altLang="ko-KR" sz="2516" dirty="0">
                <a:latin typeface="Adobe 고딕 Std B" pitchFamily="34" charset="-127"/>
                <a:ea typeface="Adobe 고딕 Std B" pitchFamily="34" charset="-127"/>
              </a:rPr>
              <a:t>03. </a:t>
            </a:r>
            <a:r>
              <a:rPr lang="ko-KR" altLang="en-US" sz="2516" dirty="0">
                <a:latin typeface="Adobe 고딕 Std B" pitchFamily="34" charset="-127"/>
                <a:ea typeface="Adobe 고딕 Std B" pitchFamily="34" charset="-127"/>
              </a:rPr>
              <a:t>포트폴리오</a:t>
            </a:r>
            <a:endParaRPr lang="en-US" altLang="ko-KR" sz="2516" dirty="0"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69423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76B5139-1AF4-4987-A985-0F2BA5D8400E}"/>
              </a:ext>
            </a:extLst>
          </p:cNvPr>
          <p:cNvCxnSpPr>
            <a:cxnSpLocks/>
          </p:cNvCxnSpPr>
          <p:nvPr/>
        </p:nvCxnSpPr>
        <p:spPr>
          <a:xfrm>
            <a:off x="390795" y="372717"/>
            <a:ext cx="1005468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86B574B1-B795-4C7E-92A6-93FE3A426876}"/>
              </a:ext>
            </a:extLst>
          </p:cNvPr>
          <p:cNvGrpSpPr/>
          <p:nvPr/>
        </p:nvGrpSpPr>
        <p:grpSpPr>
          <a:xfrm>
            <a:off x="676374" y="1097281"/>
            <a:ext cx="9647490" cy="5646919"/>
            <a:chOff x="609817" y="1734524"/>
            <a:chExt cx="8330634" cy="4876130"/>
          </a:xfrm>
        </p:grpSpPr>
        <p:pic>
          <p:nvPicPr>
            <p:cNvPr id="5" name="Picture 3" descr="C:\Users\Administrator\Desktop\작품금고\팜랜드사진\13.JPG">
              <a:extLst>
                <a:ext uri="{FF2B5EF4-FFF2-40B4-BE49-F238E27FC236}">
                  <a16:creationId xmlns:a16="http://schemas.microsoft.com/office/drawing/2014/main" id="{0B6FD925-19B2-46FA-B896-D54E058736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67414" y="1800323"/>
              <a:ext cx="1646966" cy="1795377"/>
            </a:xfrm>
            <a:prstGeom prst="rect">
              <a:avLst/>
            </a:prstGeom>
            <a:noFill/>
          </p:spPr>
        </p:pic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D2342757-9105-4EB2-8831-13175DAEBABC}"/>
                </a:ext>
              </a:extLst>
            </p:cNvPr>
            <p:cNvGrpSpPr/>
            <p:nvPr/>
          </p:nvGrpSpPr>
          <p:grpSpPr>
            <a:xfrm>
              <a:off x="609817" y="1734524"/>
              <a:ext cx="5616681" cy="4876130"/>
              <a:chOff x="342225" y="1399250"/>
              <a:chExt cx="5592939" cy="4855517"/>
            </a:xfrm>
          </p:grpSpPr>
          <p:pic>
            <p:nvPicPr>
              <p:cNvPr id="4" name="Picture 2" descr="C:\Users\Administrator\Desktop\작품금고\팜랜드사진\1.JPG">
                <a:extLst>
                  <a:ext uri="{FF2B5EF4-FFF2-40B4-BE49-F238E27FC236}">
                    <a16:creationId xmlns:a16="http://schemas.microsoft.com/office/drawing/2014/main" id="{D5EFD9C4-1AA7-4027-92B8-222B723892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3290" y="4332459"/>
                <a:ext cx="3794163" cy="1895094"/>
              </a:xfrm>
              <a:prstGeom prst="rect">
                <a:avLst/>
              </a:prstGeom>
              <a:noFill/>
            </p:spPr>
          </p:pic>
          <p:pic>
            <p:nvPicPr>
              <p:cNvPr id="8" name="Picture 10" descr="C:\Users\Administrator\Desktop\작품금고\팜랜드사진\8.JPG">
                <a:extLst>
                  <a:ext uri="{FF2B5EF4-FFF2-40B4-BE49-F238E27FC236}">
                    <a16:creationId xmlns:a16="http://schemas.microsoft.com/office/drawing/2014/main" id="{70159717-BBEF-4924-ABD4-70F62C0ACF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354941" y="3679372"/>
                <a:ext cx="1580223" cy="2575395"/>
              </a:xfrm>
              <a:prstGeom prst="rect">
                <a:avLst/>
              </a:prstGeom>
              <a:noFill/>
            </p:spPr>
          </p:pic>
          <p:pic>
            <p:nvPicPr>
              <p:cNvPr id="9" name="Picture 11" descr="C:\Users\Administrator\Desktop\작품금고\팜랜드사진\14.JPG">
                <a:extLst>
                  <a:ext uri="{FF2B5EF4-FFF2-40B4-BE49-F238E27FC236}">
                    <a16:creationId xmlns:a16="http://schemas.microsoft.com/office/drawing/2014/main" id="{B9148BE6-1446-4575-A14E-5520B1291E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42225" y="1399250"/>
                <a:ext cx="1837639" cy="2811277"/>
              </a:xfrm>
              <a:prstGeom prst="rect">
                <a:avLst/>
              </a:prstGeom>
              <a:noFill/>
            </p:spPr>
          </p:pic>
        </p:grpSp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C88A046A-155E-45ED-B69F-E5C67606D5CF}"/>
                </a:ext>
              </a:extLst>
            </p:cNvPr>
            <p:cNvGrpSpPr/>
            <p:nvPr/>
          </p:nvGrpSpPr>
          <p:grpSpPr>
            <a:xfrm>
              <a:off x="6514143" y="3450852"/>
              <a:ext cx="2426308" cy="3093008"/>
              <a:chOff x="6047186" y="3101068"/>
              <a:chExt cx="2426308" cy="3093008"/>
            </a:xfrm>
          </p:grpSpPr>
          <p:pic>
            <p:nvPicPr>
              <p:cNvPr id="12" name="Picture 12" descr="C:\Users\Administrator\Desktop\캡처11.JPG">
                <a:extLst>
                  <a:ext uri="{FF2B5EF4-FFF2-40B4-BE49-F238E27FC236}">
                    <a16:creationId xmlns:a16="http://schemas.microsoft.com/office/drawing/2014/main" id="{4A8B7A7C-5484-40BA-8542-614E9D9B29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047186" y="3101068"/>
                <a:ext cx="2354995" cy="1372569"/>
              </a:xfrm>
              <a:prstGeom prst="rect">
                <a:avLst/>
              </a:prstGeom>
              <a:noFill/>
            </p:spPr>
          </p:pic>
          <p:pic>
            <p:nvPicPr>
              <p:cNvPr id="14" name="Picture 14" descr="C:\Users\Administrator\Desktop\캡처kjp.JPG">
                <a:extLst>
                  <a:ext uri="{FF2B5EF4-FFF2-40B4-BE49-F238E27FC236}">
                    <a16:creationId xmlns:a16="http://schemas.microsoft.com/office/drawing/2014/main" id="{B8C51B77-D7C2-4590-8595-BD7DD0CA6E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072877" y="4661525"/>
                <a:ext cx="2400617" cy="1532551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57264A8-7315-4400-9FB5-0DA5DC7D696A}"/>
              </a:ext>
            </a:extLst>
          </p:cNvPr>
          <p:cNvSpPr txBox="1"/>
          <p:nvPr/>
        </p:nvSpPr>
        <p:spPr>
          <a:xfrm>
            <a:off x="9123690" y="472745"/>
            <a:ext cx="1580631" cy="341547"/>
          </a:xfrm>
          <a:prstGeom prst="rect">
            <a:avLst/>
          </a:prstGeom>
          <a:noFill/>
        </p:spPr>
        <p:txBody>
          <a:bodyPr wrap="square" lIns="84802" tIns="42401" rIns="84802" bIns="42401" rtlCol="0">
            <a:spAutoFit/>
          </a:bodyPr>
          <a:lstStyle/>
          <a:p>
            <a:r>
              <a:rPr lang="ko-KR" altLang="en-US" sz="1641" dirty="0">
                <a:latin typeface="+mn-ea"/>
              </a:rPr>
              <a:t>안성 팜랜드</a:t>
            </a:r>
            <a:endParaRPr lang="en-US" altLang="ko-KR" sz="1531" dirty="0">
              <a:latin typeface="+mn-e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A7459D-82AC-48B3-BFBB-CB1386296CCE}"/>
              </a:ext>
            </a:extLst>
          </p:cNvPr>
          <p:cNvSpPr txBox="1"/>
          <p:nvPr/>
        </p:nvSpPr>
        <p:spPr>
          <a:xfrm>
            <a:off x="376277" y="473305"/>
            <a:ext cx="2336935" cy="478019"/>
          </a:xfrm>
          <a:prstGeom prst="rect">
            <a:avLst/>
          </a:prstGeom>
          <a:noFill/>
        </p:spPr>
        <p:txBody>
          <a:bodyPr wrap="none" lIns="84802" tIns="42401" rIns="84802" bIns="42401" rtlCol="0">
            <a:spAutoFit/>
          </a:bodyPr>
          <a:lstStyle/>
          <a:p>
            <a:pPr algn="ctr"/>
            <a:r>
              <a:rPr lang="en-US" altLang="ko-KR" sz="2516" dirty="0">
                <a:latin typeface="Adobe 고딕 Std B" pitchFamily="34" charset="-127"/>
                <a:ea typeface="Adobe 고딕 Std B" pitchFamily="34" charset="-127"/>
              </a:rPr>
              <a:t>03. </a:t>
            </a:r>
            <a:r>
              <a:rPr lang="ko-KR" altLang="en-US" sz="2516" dirty="0">
                <a:latin typeface="Adobe 고딕 Std B" pitchFamily="34" charset="-127"/>
                <a:ea typeface="Adobe 고딕 Std B" pitchFamily="34" charset="-127"/>
              </a:rPr>
              <a:t>포트폴리오</a:t>
            </a:r>
            <a:endParaRPr lang="en-US" altLang="ko-KR" sz="2516" dirty="0"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1028" name="Picture 4" descr="C:\Users\Administrator\Desktop\팜사진\캡처.JPGq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79665" y="1209285"/>
            <a:ext cx="2685415" cy="1720038"/>
          </a:xfrm>
          <a:prstGeom prst="rect">
            <a:avLst/>
          </a:prstGeom>
          <a:noFill/>
        </p:spPr>
      </p:pic>
      <p:pic>
        <p:nvPicPr>
          <p:cNvPr id="1029" name="Picture 5" descr="C:\Users\Administrator\Desktop\팜사진\캡처.JPGq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10840" y="1144588"/>
            <a:ext cx="2072640" cy="32456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1057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76B5139-1AF4-4987-A985-0F2BA5D8400E}"/>
              </a:ext>
            </a:extLst>
          </p:cNvPr>
          <p:cNvCxnSpPr>
            <a:cxnSpLocks/>
          </p:cNvCxnSpPr>
          <p:nvPr/>
        </p:nvCxnSpPr>
        <p:spPr>
          <a:xfrm>
            <a:off x="390795" y="372717"/>
            <a:ext cx="1005468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C:\Users\Administrator\Desktop\작품금고\2020\캡처ㅈ.JPG">
            <a:extLst>
              <a:ext uri="{FF2B5EF4-FFF2-40B4-BE49-F238E27FC236}">
                <a16:creationId xmlns:a16="http://schemas.microsoft.com/office/drawing/2014/main" id="{6B7629E2-2CA1-4754-88A7-172A21875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610" y="1896290"/>
            <a:ext cx="4707807" cy="5334543"/>
          </a:xfrm>
          <a:prstGeom prst="rect">
            <a:avLst/>
          </a:prstGeom>
          <a:noFill/>
        </p:spPr>
      </p:pic>
      <p:grpSp>
        <p:nvGrpSpPr>
          <p:cNvPr id="17" name="그룹 16">
            <a:extLst>
              <a:ext uri="{FF2B5EF4-FFF2-40B4-BE49-F238E27FC236}">
                <a16:creationId xmlns:a16="http://schemas.microsoft.com/office/drawing/2014/main" id="{905F394A-C771-4436-8B22-EBC10B957BF5}"/>
              </a:ext>
            </a:extLst>
          </p:cNvPr>
          <p:cNvGrpSpPr/>
          <p:nvPr/>
        </p:nvGrpSpPr>
        <p:grpSpPr>
          <a:xfrm>
            <a:off x="5164760" y="1888208"/>
            <a:ext cx="5282521" cy="5346862"/>
            <a:chOff x="4595128" y="1547866"/>
            <a:chExt cx="4668944" cy="4725811"/>
          </a:xfrm>
        </p:grpSpPr>
        <p:pic>
          <p:nvPicPr>
            <p:cNvPr id="7" name="Picture 8" descr="C:\Users\Administrator\Desktop\작품금고\2020\캡처dtu75.JPG">
              <a:extLst>
                <a:ext uri="{FF2B5EF4-FFF2-40B4-BE49-F238E27FC236}">
                  <a16:creationId xmlns:a16="http://schemas.microsoft.com/office/drawing/2014/main" id="{A0ECECDB-94F9-4173-801E-AC61068E17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95128" y="1547866"/>
              <a:ext cx="1704071" cy="1362145"/>
            </a:xfrm>
            <a:prstGeom prst="rect">
              <a:avLst/>
            </a:prstGeom>
            <a:noFill/>
          </p:spPr>
        </p:pic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BB8809BC-5F98-4C2C-B7D5-F5003E9727F7}"/>
                </a:ext>
              </a:extLst>
            </p:cNvPr>
            <p:cNvGrpSpPr/>
            <p:nvPr/>
          </p:nvGrpSpPr>
          <p:grpSpPr>
            <a:xfrm>
              <a:off x="4611331" y="4475907"/>
              <a:ext cx="4652741" cy="1797770"/>
              <a:chOff x="4611332" y="4429724"/>
              <a:chExt cx="4333262" cy="1674327"/>
            </a:xfrm>
          </p:grpSpPr>
          <p:pic>
            <p:nvPicPr>
              <p:cNvPr id="5" name="Picture 6" descr="C:\Users\Administrator\Desktop\작품금고\2020\캡처.JPG">
                <a:extLst>
                  <a:ext uri="{FF2B5EF4-FFF2-40B4-BE49-F238E27FC236}">
                    <a16:creationId xmlns:a16="http://schemas.microsoft.com/office/drawing/2014/main" id="{3C45CB60-DFE9-4351-AC3C-232D7869EA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92116" y="4429724"/>
                <a:ext cx="1696830" cy="1670725"/>
              </a:xfrm>
              <a:prstGeom prst="rect">
                <a:avLst/>
              </a:prstGeom>
              <a:noFill/>
            </p:spPr>
          </p:pic>
          <p:pic>
            <p:nvPicPr>
              <p:cNvPr id="6" name="Picture 7" descr="C:\Users\Administrator\Desktop\작품금고\2020\캡처5.JPG">
                <a:extLst>
                  <a:ext uri="{FF2B5EF4-FFF2-40B4-BE49-F238E27FC236}">
                    <a16:creationId xmlns:a16="http://schemas.microsoft.com/office/drawing/2014/main" id="{A6170B23-615D-4D39-93D0-E71ACD1F37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611332" y="4433326"/>
                <a:ext cx="1035288" cy="1670725"/>
              </a:xfrm>
              <a:prstGeom prst="rect">
                <a:avLst/>
              </a:prstGeom>
              <a:noFill/>
            </p:spPr>
          </p:pic>
          <p:pic>
            <p:nvPicPr>
              <p:cNvPr id="8" name="Picture 9" descr="C:\Users\Administrator\Desktop\작품금고\2020\캡처r7.JPG">
                <a:extLst>
                  <a:ext uri="{FF2B5EF4-FFF2-40B4-BE49-F238E27FC236}">
                    <a16:creationId xmlns:a16="http://schemas.microsoft.com/office/drawing/2014/main" id="{7A34A748-0B42-4AAE-9406-598879C1AA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434441" y="4429724"/>
                <a:ext cx="1510153" cy="1670725"/>
              </a:xfrm>
              <a:prstGeom prst="rect">
                <a:avLst/>
              </a:prstGeom>
              <a:noFill/>
            </p:spPr>
          </p:pic>
        </p:grpSp>
        <p:pic>
          <p:nvPicPr>
            <p:cNvPr id="12" name="Picture 11" descr="C:\Users\Administrator\Desktop\작품금고\2020\캡처ㅂㅈ.JPG">
              <a:extLst>
                <a:ext uri="{FF2B5EF4-FFF2-40B4-BE49-F238E27FC236}">
                  <a16:creationId xmlns:a16="http://schemas.microsoft.com/office/drawing/2014/main" id="{C12B7CD1-9F5F-4604-89DC-1C658424B1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095155" y="1554881"/>
              <a:ext cx="1168917" cy="1348062"/>
            </a:xfrm>
            <a:prstGeom prst="rect">
              <a:avLst/>
            </a:prstGeom>
            <a:noFill/>
          </p:spPr>
        </p:pic>
        <p:pic>
          <p:nvPicPr>
            <p:cNvPr id="14" name="Picture 14" descr="C:\Users\Administrator\Desktop\캡처erer.JPG">
              <a:extLst>
                <a:ext uri="{FF2B5EF4-FFF2-40B4-BE49-F238E27FC236}">
                  <a16:creationId xmlns:a16="http://schemas.microsoft.com/office/drawing/2014/main" id="{A0AF569C-70C4-4D04-8795-5A37ACD4EF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331214" y="1554881"/>
              <a:ext cx="1723647" cy="1355127"/>
            </a:xfrm>
            <a:prstGeom prst="rect">
              <a:avLst/>
            </a:prstGeom>
            <a:noFill/>
          </p:spPr>
        </p:pic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01AEA8CF-BEE2-42F0-BF67-C004F6CCF792}"/>
                </a:ext>
              </a:extLst>
            </p:cNvPr>
            <p:cNvGrpSpPr/>
            <p:nvPr/>
          </p:nvGrpSpPr>
          <p:grpSpPr>
            <a:xfrm>
              <a:off x="4611332" y="2967145"/>
              <a:ext cx="4652740" cy="1448066"/>
              <a:chOff x="4611332" y="2967145"/>
              <a:chExt cx="4495723" cy="1399198"/>
            </a:xfrm>
          </p:grpSpPr>
          <p:pic>
            <p:nvPicPr>
              <p:cNvPr id="4" name="Picture 5" descr="C:\Users\Administrator\Desktop\작품금고\2020\ㄱ2.JPG">
                <a:extLst>
                  <a:ext uri="{FF2B5EF4-FFF2-40B4-BE49-F238E27FC236}">
                    <a16:creationId xmlns:a16="http://schemas.microsoft.com/office/drawing/2014/main" id="{D4A96694-CD4E-4033-844A-051B8125B4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5692116" y="2970756"/>
                <a:ext cx="1244123" cy="1389350"/>
              </a:xfrm>
              <a:prstGeom prst="rect">
                <a:avLst/>
              </a:prstGeom>
              <a:noFill/>
            </p:spPr>
          </p:pic>
          <p:pic>
            <p:nvPicPr>
              <p:cNvPr id="9" name="Picture 10" descr="C:\Users\Administrator\Desktop\작품금고\2020\캡처ㅁㅇ6.JPG">
                <a:extLst>
                  <a:ext uri="{FF2B5EF4-FFF2-40B4-BE49-F238E27FC236}">
                    <a16:creationId xmlns:a16="http://schemas.microsoft.com/office/drawing/2014/main" id="{6C69BC5B-CFC9-43EE-9278-45AADD9150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611332" y="2976994"/>
                <a:ext cx="1035288" cy="1389349"/>
              </a:xfrm>
              <a:prstGeom prst="rect">
                <a:avLst/>
              </a:prstGeom>
              <a:noFill/>
            </p:spPr>
          </p:pic>
          <p:pic>
            <p:nvPicPr>
              <p:cNvPr id="15" name="Picture 15" descr="C:\Users\Administrator\Desktop\캡처yu6.JPG">
                <a:extLst>
                  <a:ext uri="{FF2B5EF4-FFF2-40B4-BE49-F238E27FC236}">
                    <a16:creationId xmlns:a16="http://schemas.microsoft.com/office/drawing/2014/main" id="{FB9824AD-87E1-4FCD-A5B8-F25F39B881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6991757" y="2967145"/>
                <a:ext cx="2115298" cy="1398378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2AB2155-84C6-413C-AF6F-424076661DE5}"/>
              </a:ext>
            </a:extLst>
          </p:cNvPr>
          <p:cNvSpPr txBox="1"/>
          <p:nvPr/>
        </p:nvSpPr>
        <p:spPr>
          <a:xfrm>
            <a:off x="8749850" y="473305"/>
            <a:ext cx="2000542" cy="341547"/>
          </a:xfrm>
          <a:prstGeom prst="rect">
            <a:avLst/>
          </a:prstGeom>
          <a:noFill/>
        </p:spPr>
        <p:txBody>
          <a:bodyPr wrap="square" lIns="84802" tIns="42401" rIns="84802" bIns="42401" rtlCol="0">
            <a:spAutoFit/>
          </a:bodyPr>
          <a:lstStyle/>
          <a:p>
            <a:r>
              <a:rPr lang="ko-KR" altLang="en-US" sz="1641" dirty="0">
                <a:latin typeface="+mn-ea"/>
              </a:rPr>
              <a:t>대구 곤충박물관</a:t>
            </a:r>
            <a:endParaRPr lang="en-US" altLang="ko-KR" sz="1531" dirty="0">
              <a:latin typeface="+mn-e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609371-C81E-40C9-ACF3-0D331D8F24CB}"/>
              </a:ext>
            </a:extLst>
          </p:cNvPr>
          <p:cNvSpPr txBox="1"/>
          <p:nvPr/>
        </p:nvSpPr>
        <p:spPr>
          <a:xfrm>
            <a:off x="376277" y="473305"/>
            <a:ext cx="2336935" cy="478019"/>
          </a:xfrm>
          <a:prstGeom prst="rect">
            <a:avLst/>
          </a:prstGeom>
          <a:noFill/>
        </p:spPr>
        <p:txBody>
          <a:bodyPr wrap="none" lIns="84802" tIns="42401" rIns="84802" bIns="42401" rtlCol="0">
            <a:spAutoFit/>
          </a:bodyPr>
          <a:lstStyle/>
          <a:p>
            <a:pPr algn="ctr"/>
            <a:r>
              <a:rPr lang="en-US" altLang="ko-KR" sz="2516" dirty="0">
                <a:latin typeface="Adobe 고딕 Std B" pitchFamily="34" charset="-127"/>
                <a:ea typeface="Adobe 고딕 Std B" pitchFamily="34" charset="-127"/>
              </a:rPr>
              <a:t>03. </a:t>
            </a:r>
            <a:r>
              <a:rPr lang="ko-KR" altLang="en-US" sz="2516" dirty="0">
                <a:latin typeface="Adobe 고딕 Std B" pitchFamily="34" charset="-127"/>
                <a:ea typeface="Adobe 고딕 Std B" pitchFamily="34" charset="-127"/>
              </a:rPr>
              <a:t>포트폴리오</a:t>
            </a:r>
            <a:endParaRPr lang="en-US" altLang="ko-KR" sz="2516" dirty="0"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47345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76B5139-1AF4-4987-A985-0F2BA5D8400E}"/>
              </a:ext>
            </a:extLst>
          </p:cNvPr>
          <p:cNvCxnSpPr>
            <a:cxnSpLocks/>
          </p:cNvCxnSpPr>
          <p:nvPr/>
        </p:nvCxnSpPr>
        <p:spPr>
          <a:xfrm>
            <a:off x="390795" y="372717"/>
            <a:ext cx="1005468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그룹 2">
            <a:extLst>
              <a:ext uri="{FF2B5EF4-FFF2-40B4-BE49-F238E27FC236}">
                <a16:creationId xmlns:a16="http://schemas.microsoft.com/office/drawing/2014/main" id="{695C6104-4E36-4E80-A786-15855E6FD091}"/>
              </a:ext>
            </a:extLst>
          </p:cNvPr>
          <p:cNvGrpSpPr/>
          <p:nvPr/>
        </p:nvGrpSpPr>
        <p:grpSpPr>
          <a:xfrm>
            <a:off x="489053" y="4819515"/>
            <a:ext cx="9844419" cy="2283437"/>
            <a:chOff x="428596" y="4071942"/>
            <a:chExt cx="8521441" cy="1760924"/>
          </a:xfrm>
        </p:grpSpPr>
        <p:pic>
          <p:nvPicPr>
            <p:cNvPr id="7" name="Picture 6" descr="C:\Users\Administrator\Desktop\캡처fxg.JPG">
              <a:extLst>
                <a:ext uri="{FF2B5EF4-FFF2-40B4-BE49-F238E27FC236}">
                  <a16:creationId xmlns:a16="http://schemas.microsoft.com/office/drawing/2014/main" id="{740491E1-A38C-4201-B798-D3DEF55ADF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596" y="4071942"/>
              <a:ext cx="4500594" cy="1756790"/>
            </a:xfrm>
            <a:prstGeom prst="rect">
              <a:avLst/>
            </a:prstGeom>
            <a:noFill/>
          </p:spPr>
        </p:pic>
        <p:pic>
          <p:nvPicPr>
            <p:cNvPr id="8" name="Picture 7" descr="C:\Users\Administrator\Desktop\캡처frgtty.JPG">
              <a:extLst>
                <a:ext uri="{FF2B5EF4-FFF2-40B4-BE49-F238E27FC236}">
                  <a16:creationId xmlns:a16="http://schemas.microsoft.com/office/drawing/2014/main" id="{5D8C8E1D-DB46-4693-9543-89121A4E1C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67576" y="4071942"/>
              <a:ext cx="3982461" cy="1760924"/>
            </a:xfrm>
            <a:prstGeom prst="rect">
              <a:avLst/>
            </a:prstGeom>
            <a:noFill/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18537F80-C2A3-4037-8D8D-45EAF913ECC3}"/>
              </a:ext>
            </a:extLst>
          </p:cNvPr>
          <p:cNvGrpSpPr/>
          <p:nvPr/>
        </p:nvGrpSpPr>
        <p:grpSpPr>
          <a:xfrm>
            <a:off x="489051" y="2701668"/>
            <a:ext cx="9844412" cy="2056478"/>
            <a:chOff x="447068" y="1571610"/>
            <a:chExt cx="8346527" cy="1743573"/>
          </a:xfrm>
        </p:grpSpPr>
        <p:pic>
          <p:nvPicPr>
            <p:cNvPr id="4" name="Picture 2" descr="C:\Users\Administrator\Desktop\캡처qq12.JPG">
              <a:extLst>
                <a:ext uri="{FF2B5EF4-FFF2-40B4-BE49-F238E27FC236}">
                  <a16:creationId xmlns:a16="http://schemas.microsoft.com/office/drawing/2014/main" id="{B2D51BDD-39B2-4FA8-907B-DD8E032A17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96469" y="1571611"/>
              <a:ext cx="1906206" cy="1737617"/>
            </a:xfrm>
            <a:prstGeom prst="rect">
              <a:avLst/>
            </a:prstGeom>
            <a:noFill/>
          </p:spPr>
        </p:pic>
        <p:pic>
          <p:nvPicPr>
            <p:cNvPr id="5" name="Picture 4" descr="C:\Users\Administrator\Desktop\캡처hgujyf.JPG">
              <a:extLst>
                <a:ext uri="{FF2B5EF4-FFF2-40B4-BE49-F238E27FC236}">
                  <a16:creationId xmlns:a16="http://schemas.microsoft.com/office/drawing/2014/main" id="{6472780D-1B49-417B-9838-60A5B3BA09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157457" y="1571610"/>
              <a:ext cx="1636138" cy="1737615"/>
            </a:xfrm>
            <a:prstGeom prst="rect">
              <a:avLst/>
            </a:prstGeom>
            <a:noFill/>
          </p:spPr>
        </p:pic>
        <p:pic>
          <p:nvPicPr>
            <p:cNvPr id="6" name="Picture 5" descr="C:\Users\Administrator\Desktop\캡처frst.JPG">
              <a:extLst>
                <a:ext uri="{FF2B5EF4-FFF2-40B4-BE49-F238E27FC236}">
                  <a16:creationId xmlns:a16="http://schemas.microsoft.com/office/drawing/2014/main" id="{FC172EB2-1743-43AE-8C2A-40FF2347F6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7068" y="1571612"/>
              <a:ext cx="2857520" cy="1743571"/>
            </a:xfrm>
            <a:prstGeom prst="rect">
              <a:avLst/>
            </a:prstGeom>
            <a:noFill/>
          </p:spPr>
        </p:pic>
        <p:pic>
          <p:nvPicPr>
            <p:cNvPr id="9" name="Picture 2" descr="C:\Users\Administrator\Desktop\캡처gfuykf.JPG">
              <a:extLst>
                <a:ext uri="{FF2B5EF4-FFF2-40B4-BE49-F238E27FC236}">
                  <a16:creationId xmlns:a16="http://schemas.microsoft.com/office/drawing/2014/main" id="{9FC53A9A-6022-4AE3-825F-4D6FAE74A4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357554" y="1571612"/>
              <a:ext cx="1785949" cy="1737619"/>
            </a:xfrm>
            <a:prstGeom prst="rect">
              <a:avLst/>
            </a:prstGeom>
            <a:noFill/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55DD225-21B3-46C0-A1F3-6632D7902DB6}"/>
              </a:ext>
            </a:extLst>
          </p:cNvPr>
          <p:cNvSpPr txBox="1"/>
          <p:nvPr/>
        </p:nvSpPr>
        <p:spPr>
          <a:xfrm>
            <a:off x="8517467" y="473306"/>
            <a:ext cx="2000542" cy="338135"/>
          </a:xfrm>
          <a:prstGeom prst="rect">
            <a:avLst/>
          </a:prstGeom>
          <a:noFill/>
        </p:spPr>
        <p:txBody>
          <a:bodyPr wrap="square" lIns="84802" tIns="42401" rIns="84802" bIns="42401" rtlCol="0">
            <a:spAutoFit/>
          </a:bodyPr>
          <a:lstStyle/>
          <a:p>
            <a:r>
              <a:rPr lang="ko-KR" altLang="en-US" sz="1641" dirty="0">
                <a:latin typeface="+mn-ea"/>
              </a:rPr>
              <a:t>캐릭터 하우스 조형</a:t>
            </a:r>
            <a:endParaRPr lang="en-US" altLang="ko-KR" sz="1531" dirty="0">
              <a:latin typeface="+mn-e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B34F7A-5929-4165-A602-8B3A1A8036D1}"/>
              </a:ext>
            </a:extLst>
          </p:cNvPr>
          <p:cNvSpPr txBox="1"/>
          <p:nvPr/>
        </p:nvSpPr>
        <p:spPr>
          <a:xfrm>
            <a:off x="376277" y="473305"/>
            <a:ext cx="2336935" cy="478019"/>
          </a:xfrm>
          <a:prstGeom prst="rect">
            <a:avLst/>
          </a:prstGeom>
          <a:noFill/>
        </p:spPr>
        <p:txBody>
          <a:bodyPr wrap="none" lIns="84802" tIns="42401" rIns="84802" bIns="42401" rtlCol="0">
            <a:spAutoFit/>
          </a:bodyPr>
          <a:lstStyle/>
          <a:p>
            <a:pPr algn="ctr"/>
            <a:r>
              <a:rPr lang="en-US" altLang="ko-KR" sz="2516" dirty="0">
                <a:latin typeface="Adobe 고딕 Std B" pitchFamily="34" charset="-127"/>
                <a:ea typeface="Adobe 고딕 Std B" pitchFamily="34" charset="-127"/>
              </a:rPr>
              <a:t>03. </a:t>
            </a:r>
            <a:r>
              <a:rPr lang="ko-KR" altLang="en-US" sz="2516" dirty="0">
                <a:latin typeface="Adobe 고딕 Std B" pitchFamily="34" charset="-127"/>
                <a:ea typeface="Adobe 고딕 Std B" pitchFamily="34" charset="-127"/>
              </a:rPr>
              <a:t>포트폴리오</a:t>
            </a:r>
            <a:endParaRPr lang="en-US" altLang="ko-KR" sz="2516" dirty="0"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5059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76B5139-1AF4-4987-A985-0F2BA5D8400E}"/>
              </a:ext>
            </a:extLst>
          </p:cNvPr>
          <p:cNvCxnSpPr>
            <a:cxnSpLocks/>
          </p:cNvCxnSpPr>
          <p:nvPr/>
        </p:nvCxnSpPr>
        <p:spPr>
          <a:xfrm>
            <a:off x="390795" y="372717"/>
            <a:ext cx="1005468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1">
            <a:extLst>
              <a:ext uri="{FF2B5EF4-FFF2-40B4-BE49-F238E27FC236}">
                <a16:creationId xmlns:a16="http://schemas.microsoft.com/office/drawing/2014/main" id="{DE8D6F3E-3E63-40BC-A3EC-8FA8F59E010C}"/>
              </a:ext>
            </a:extLst>
          </p:cNvPr>
          <p:cNvGrpSpPr/>
          <p:nvPr/>
        </p:nvGrpSpPr>
        <p:grpSpPr>
          <a:xfrm>
            <a:off x="359537" y="2694370"/>
            <a:ext cx="10127621" cy="4496870"/>
            <a:chOff x="357246" y="1400167"/>
            <a:chExt cx="8065863" cy="3581408"/>
          </a:xfrm>
        </p:grpSpPr>
        <p:pic>
          <p:nvPicPr>
            <p:cNvPr id="4" name="Picture 2" descr="C:\Users\Administrator\Desktop\캡처cv.JPG">
              <a:extLst>
                <a:ext uri="{FF2B5EF4-FFF2-40B4-BE49-F238E27FC236}">
                  <a16:creationId xmlns:a16="http://schemas.microsoft.com/office/drawing/2014/main" id="{FD7E2217-8DBE-4D19-B30A-BBD596DF1D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7246" y="1400168"/>
              <a:ext cx="4000528" cy="16207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 descr="C:\Users\Administrator\Desktop\캡처dfr.JPG">
              <a:extLst>
                <a:ext uri="{FF2B5EF4-FFF2-40B4-BE49-F238E27FC236}">
                  <a16:creationId xmlns:a16="http://schemas.microsoft.com/office/drawing/2014/main" id="{65009400-0E6B-419E-A2EE-98625960AC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48263" y="1400167"/>
              <a:ext cx="3974846" cy="16207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 descr="C:\Users\Administrator\Desktop\캡처faf.JPG">
              <a:extLst>
                <a:ext uri="{FF2B5EF4-FFF2-40B4-BE49-F238E27FC236}">
                  <a16:creationId xmlns:a16="http://schemas.microsoft.com/office/drawing/2014/main" id="{A16EBBDF-325B-4F58-B17E-A7A9962C1B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7246" y="3092369"/>
              <a:ext cx="4000528" cy="1887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C:\Users\Administrator\Desktop\2018-11-01 20-55-02.jpg">
              <a:extLst>
                <a:ext uri="{FF2B5EF4-FFF2-40B4-BE49-F238E27FC236}">
                  <a16:creationId xmlns:a16="http://schemas.microsoft.com/office/drawing/2014/main" id="{0C6F728F-98DB-484E-826C-47D625DE69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48263" y="3092369"/>
              <a:ext cx="3974846" cy="1889206"/>
            </a:xfrm>
            <a:prstGeom prst="rect">
              <a:avLst/>
            </a:prstGeom>
            <a:noFill/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DB2D9C6-722B-4ED0-9C55-4C77FBC8359F}"/>
              </a:ext>
            </a:extLst>
          </p:cNvPr>
          <p:cNvSpPr txBox="1"/>
          <p:nvPr/>
        </p:nvSpPr>
        <p:spPr>
          <a:xfrm>
            <a:off x="7472523" y="503616"/>
            <a:ext cx="3166729" cy="341547"/>
          </a:xfrm>
          <a:prstGeom prst="rect">
            <a:avLst/>
          </a:prstGeom>
          <a:noFill/>
        </p:spPr>
        <p:txBody>
          <a:bodyPr wrap="square" lIns="84802" tIns="42401" rIns="84802" bIns="42401" rtlCol="0">
            <a:spAutoFit/>
          </a:bodyPr>
          <a:lstStyle/>
          <a:p>
            <a:r>
              <a:rPr lang="ko-KR" altLang="en-US" sz="1641" dirty="0">
                <a:latin typeface="+mn-ea"/>
              </a:rPr>
              <a:t>인조암</a:t>
            </a:r>
            <a:r>
              <a:rPr lang="en-US" altLang="ko-KR" sz="1641" dirty="0">
                <a:latin typeface="+mn-ea"/>
              </a:rPr>
              <a:t>,</a:t>
            </a:r>
            <a:r>
              <a:rPr lang="ko-KR" altLang="en-US" sz="1641" dirty="0">
                <a:latin typeface="+mn-ea"/>
              </a:rPr>
              <a:t> 인공폭포 설계 및 제작</a:t>
            </a:r>
            <a:endParaRPr lang="en-US" altLang="ko-KR" sz="1531" dirty="0">
              <a:latin typeface="+mn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F87593-DFB6-4AC4-AC6F-B03D10578894}"/>
              </a:ext>
            </a:extLst>
          </p:cNvPr>
          <p:cNvSpPr txBox="1"/>
          <p:nvPr/>
        </p:nvSpPr>
        <p:spPr>
          <a:xfrm>
            <a:off x="376277" y="473305"/>
            <a:ext cx="2336935" cy="478019"/>
          </a:xfrm>
          <a:prstGeom prst="rect">
            <a:avLst/>
          </a:prstGeom>
          <a:noFill/>
        </p:spPr>
        <p:txBody>
          <a:bodyPr wrap="none" lIns="84802" tIns="42401" rIns="84802" bIns="42401" rtlCol="0">
            <a:spAutoFit/>
          </a:bodyPr>
          <a:lstStyle/>
          <a:p>
            <a:pPr algn="ctr"/>
            <a:r>
              <a:rPr lang="en-US" altLang="ko-KR" sz="2516" dirty="0">
                <a:latin typeface="Adobe 고딕 Std B" pitchFamily="34" charset="-127"/>
                <a:ea typeface="Adobe 고딕 Std B" pitchFamily="34" charset="-127"/>
              </a:rPr>
              <a:t>03. </a:t>
            </a:r>
            <a:r>
              <a:rPr lang="ko-KR" altLang="en-US" sz="2516" dirty="0">
                <a:latin typeface="Adobe 고딕 Std B" pitchFamily="34" charset="-127"/>
                <a:ea typeface="Adobe 고딕 Std B" pitchFamily="34" charset="-127"/>
              </a:rPr>
              <a:t>포트폴리오</a:t>
            </a:r>
            <a:endParaRPr lang="en-US" altLang="ko-KR" sz="2516" dirty="0"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41343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1341" y="321277"/>
            <a:ext cx="3200400" cy="531339"/>
          </a:xfrm>
        </p:spPr>
        <p:txBody>
          <a:bodyPr>
            <a:normAutofit/>
          </a:bodyPr>
          <a:lstStyle/>
          <a:p>
            <a:r>
              <a:rPr lang="ko-KR" altLang="en-US" sz="2400" dirty="0"/>
              <a:t>보수 및  작업과정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2051" name="Picture 3" descr="C:\Users\Administrator\Desktop\1번모음\헐크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172" y="1278122"/>
            <a:ext cx="3078797" cy="3240414"/>
          </a:xfrm>
          <a:prstGeom prst="rect">
            <a:avLst/>
          </a:prstGeom>
          <a:noFill/>
        </p:spPr>
      </p:pic>
      <p:pic>
        <p:nvPicPr>
          <p:cNvPr id="2053" name="Picture 5" descr="C:\Users\Administrator\Desktop\1번모음\캡처C6H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0216" y="1309403"/>
            <a:ext cx="2137410" cy="3230968"/>
          </a:xfrm>
          <a:prstGeom prst="rect">
            <a:avLst/>
          </a:prstGeom>
          <a:noFill/>
        </p:spPr>
      </p:pic>
      <p:pic>
        <p:nvPicPr>
          <p:cNvPr id="2054" name="Picture 6" descr="C:\Users\Administrator\Desktop\1번모음\사 (50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8529" y="4609071"/>
            <a:ext cx="3229597" cy="2683988"/>
          </a:xfrm>
          <a:prstGeom prst="rect">
            <a:avLst/>
          </a:prstGeom>
          <a:noFill/>
        </p:spPr>
      </p:pic>
      <p:pic>
        <p:nvPicPr>
          <p:cNvPr id="2055" name="Picture 7" descr="C:\Users\Administrator\Desktop\1번모음\사 (6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7917" y="5902449"/>
            <a:ext cx="2925760" cy="1409950"/>
          </a:xfrm>
          <a:prstGeom prst="rect">
            <a:avLst/>
          </a:prstGeom>
          <a:noFill/>
        </p:spPr>
      </p:pic>
      <p:pic>
        <p:nvPicPr>
          <p:cNvPr id="2059" name="Picture 11" descr="C:\Users\Administrator\Desktop\1번모음\12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79690" y="4644824"/>
            <a:ext cx="2866390" cy="1107675"/>
          </a:xfrm>
          <a:prstGeom prst="rect">
            <a:avLst/>
          </a:prstGeom>
          <a:noFill/>
        </p:spPr>
      </p:pic>
      <p:pic>
        <p:nvPicPr>
          <p:cNvPr id="2060" name="Picture 12" descr="C:\Users\Administrator\Desktop\캡처.JPGsdasfd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3069" y="4639696"/>
            <a:ext cx="1780648" cy="2589007"/>
          </a:xfrm>
          <a:prstGeom prst="rect">
            <a:avLst/>
          </a:prstGeom>
          <a:noFill/>
        </p:spPr>
      </p:pic>
      <p:pic>
        <p:nvPicPr>
          <p:cNvPr id="2061" name="Picture 13" descr="C:\Users\Administrator\Desktop\캡처.JPGdf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413269" y="1413201"/>
            <a:ext cx="1989460" cy="3086089"/>
          </a:xfrm>
          <a:prstGeom prst="rect">
            <a:avLst/>
          </a:prstGeom>
          <a:noFill/>
        </p:spPr>
      </p:pic>
      <p:pic>
        <p:nvPicPr>
          <p:cNvPr id="2062" name="Picture 14" descr="C:\Users\Administrator\Desktop\캡처.JPGsdsd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68441" y="1383332"/>
            <a:ext cx="1781251" cy="3132200"/>
          </a:xfrm>
          <a:prstGeom prst="rect">
            <a:avLst/>
          </a:prstGeom>
          <a:noFill/>
        </p:spPr>
      </p:pic>
      <p:pic>
        <p:nvPicPr>
          <p:cNvPr id="2064" name="Picture 16" descr="C:\Users\Administrator\Desktop\캡처.JPGsadd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88584" y="4675649"/>
            <a:ext cx="1964690" cy="2656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>
            <a:extLst>
              <a:ext uri="{FF2B5EF4-FFF2-40B4-BE49-F238E27FC236}">
                <a16:creationId xmlns:a16="http://schemas.microsoft.com/office/drawing/2014/main" id="{DBD74DAD-CC38-422A-851F-B85B8FFD4E89}"/>
              </a:ext>
            </a:extLst>
          </p:cNvPr>
          <p:cNvSpPr/>
          <p:nvPr/>
        </p:nvSpPr>
        <p:spPr>
          <a:xfrm>
            <a:off x="-1" y="0"/>
            <a:ext cx="10836276" cy="7704137"/>
          </a:xfrm>
          <a:prstGeom prst="rect">
            <a:avLst/>
          </a:prstGeom>
          <a:solidFill>
            <a:srgbClr val="C3BB5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458" tIns="64730" rIns="129458" bIns="64730" rtlCol="0" anchor="ctr"/>
          <a:lstStyle/>
          <a:p>
            <a:pPr algn="ctr"/>
            <a:endParaRPr lang="ko-KR" altLang="en-US" sz="2144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C930014-A636-471F-90D5-2977164EB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157" y="6022703"/>
            <a:ext cx="1731363" cy="504330"/>
          </a:xfrm>
          <a:prstGeom prst="rect">
            <a:avLst/>
          </a:prstGeom>
          <a:noFill/>
        </p:spPr>
      </p:pic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CDC79A9C-DDAE-4AD2-96BF-74133DEA8BBA}"/>
              </a:ext>
            </a:extLst>
          </p:cNvPr>
          <p:cNvCxnSpPr>
            <a:cxnSpLocks/>
          </p:cNvCxnSpPr>
          <p:nvPr/>
        </p:nvCxnSpPr>
        <p:spPr>
          <a:xfrm>
            <a:off x="394046" y="5707499"/>
            <a:ext cx="1005468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부제목 2">
            <a:extLst>
              <a:ext uri="{FF2B5EF4-FFF2-40B4-BE49-F238E27FC236}">
                <a16:creationId xmlns:a16="http://schemas.microsoft.com/office/drawing/2014/main" id="{A836EC29-E6C0-44BC-B488-ACB481607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547" y="6093428"/>
            <a:ext cx="3751045" cy="125201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ko-KR" altLang="en-US" sz="1312" dirty="0"/>
              <a:t>경기도 양주시 광사동 </a:t>
            </a:r>
            <a:r>
              <a:rPr lang="en-US" altLang="ko-KR" sz="1312" dirty="0"/>
              <a:t>295</a:t>
            </a:r>
            <a:r>
              <a:rPr lang="ko-KR" altLang="en-US" sz="1312" dirty="0"/>
              <a:t>번지</a:t>
            </a:r>
            <a:endParaRPr lang="en-US" altLang="ko-KR" sz="1312" dirty="0"/>
          </a:p>
          <a:p>
            <a:pPr algn="l">
              <a:lnSpc>
                <a:spcPct val="100000"/>
              </a:lnSpc>
            </a:pPr>
            <a:r>
              <a:rPr lang="en-US" altLang="ko-KR" sz="1312" dirty="0"/>
              <a:t>MOBILE  010-4411-5733</a:t>
            </a:r>
          </a:p>
          <a:p>
            <a:pPr algn="l">
              <a:lnSpc>
                <a:spcPct val="100000"/>
              </a:lnSpc>
            </a:pPr>
            <a:r>
              <a:rPr lang="en-US" altLang="ko-KR" sz="1312" dirty="0"/>
              <a:t>E-MAIL    vivi315@naver.com</a:t>
            </a:r>
            <a:endParaRPr lang="ko-KR" altLang="en-US" sz="1312" dirty="0"/>
          </a:p>
        </p:txBody>
      </p:sp>
    </p:spTree>
    <p:extLst>
      <p:ext uri="{BB962C8B-B14F-4D97-AF65-F5344CB8AC3E}">
        <p14:creationId xmlns:p14="http://schemas.microsoft.com/office/powerpoint/2010/main" val="3105498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D033E853-D4D9-4777-BFD3-DC15828C3A13}"/>
              </a:ext>
            </a:extLst>
          </p:cNvPr>
          <p:cNvCxnSpPr>
            <a:cxnSpLocks/>
          </p:cNvCxnSpPr>
          <p:nvPr/>
        </p:nvCxnSpPr>
        <p:spPr>
          <a:xfrm>
            <a:off x="390795" y="372717"/>
            <a:ext cx="1005468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BB054E2-B391-4AE9-A1F9-A5C5642D4673}"/>
              </a:ext>
            </a:extLst>
          </p:cNvPr>
          <p:cNvSpPr txBox="1"/>
          <p:nvPr/>
        </p:nvSpPr>
        <p:spPr>
          <a:xfrm>
            <a:off x="379570" y="464133"/>
            <a:ext cx="2010377" cy="478019"/>
          </a:xfrm>
          <a:prstGeom prst="rect">
            <a:avLst/>
          </a:prstGeom>
          <a:noFill/>
        </p:spPr>
        <p:txBody>
          <a:bodyPr wrap="none" lIns="84802" tIns="42401" rIns="84802" bIns="42401" rtlCol="0">
            <a:spAutoFit/>
          </a:bodyPr>
          <a:lstStyle/>
          <a:p>
            <a:pPr algn="ctr"/>
            <a:r>
              <a:rPr lang="en-US" altLang="ko-KR" sz="2516" dirty="0">
                <a:latin typeface="Adobe 고딕 Std B" pitchFamily="34" charset="-127"/>
                <a:ea typeface="Adobe 고딕 Std B" pitchFamily="34" charset="-127"/>
              </a:rPr>
              <a:t>01. </a:t>
            </a:r>
            <a:r>
              <a:rPr lang="ko-KR" altLang="en-US" sz="2516" dirty="0">
                <a:latin typeface="Adobe 고딕 Std B" pitchFamily="34" charset="-127"/>
                <a:ea typeface="Adobe 고딕 Std B" pitchFamily="34" charset="-127"/>
              </a:rPr>
              <a:t>회사소개</a:t>
            </a:r>
            <a:endParaRPr lang="en-US" altLang="ko-KR" sz="2516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ECAB29-824B-46DE-8B33-9C2D552130AE}"/>
              </a:ext>
            </a:extLst>
          </p:cNvPr>
          <p:cNvSpPr txBox="1"/>
          <p:nvPr/>
        </p:nvSpPr>
        <p:spPr>
          <a:xfrm>
            <a:off x="324434" y="1557939"/>
            <a:ext cx="10227133" cy="2748842"/>
          </a:xfrm>
          <a:prstGeom prst="rect">
            <a:avLst/>
          </a:prstGeom>
          <a:noFill/>
        </p:spPr>
        <p:txBody>
          <a:bodyPr wrap="square" lIns="84802" tIns="42401" rIns="84802" bIns="4240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516" dirty="0">
                <a:latin typeface="Adobe 고딕 Std B" pitchFamily="34" charset="-127"/>
                <a:ea typeface="Adobe 고딕 Std B" pitchFamily="34" charset="-127"/>
              </a:rPr>
              <a:t>상상을 예술로 만드는 곳</a:t>
            </a:r>
            <a:endParaRPr lang="en-US" altLang="ko-KR" sz="2516" dirty="0">
              <a:latin typeface="Adobe 고딕 Std B" pitchFamily="34" charset="-127"/>
              <a:ea typeface="Adobe 고딕 Std B" pitchFamily="34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2516" dirty="0">
              <a:latin typeface="Adobe 고딕 Std B" pitchFamily="34" charset="-127"/>
              <a:ea typeface="Adobe 고딕 Std B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41" dirty="0">
                <a:latin typeface="+mn-ea"/>
              </a:rPr>
              <a:t>올리브 조형은 동물</a:t>
            </a:r>
            <a:r>
              <a:rPr lang="en-US" altLang="ko-KR" sz="1641" dirty="0">
                <a:latin typeface="+mn-ea"/>
              </a:rPr>
              <a:t>, </a:t>
            </a:r>
            <a:r>
              <a:rPr lang="ko-KR" altLang="en-US" sz="1641" dirty="0">
                <a:latin typeface="+mn-ea"/>
              </a:rPr>
              <a:t>공룡</a:t>
            </a:r>
            <a:r>
              <a:rPr lang="en-US" altLang="ko-KR" sz="1641" dirty="0">
                <a:latin typeface="+mn-ea"/>
              </a:rPr>
              <a:t>, </a:t>
            </a:r>
            <a:r>
              <a:rPr lang="ko-KR" altLang="en-US" sz="1641" dirty="0">
                <a:latin typeface="+mn-ea"/>
              </a:rPr>
              <a:t>화석</a:t>
            </a:r>
            <a:r>
              <a:rPr lang="en-US" altLang="ko-KR" sz="1641" dirty="0">
                <a:latin typeface="+mn-ea"/>
              </a:rPr>
              <a:t>, </a:t>
            </a:r>
            <a:r>
              <a:rPr lang="ko-KR" altLang="en-US" sz="1641" dirty="0">
                <a:latin typeface="+mn-ea"/>
              </a:rPr>
              <a:t>캐릭터</a:t>
            </a:r>
            <a:r>
              <a:rPr lang="en-US" altLang="ko-KR" sz="1641" dirty="0">
                <a:latin typeface="+mn-ea"/>
              </a:rPr>
              <a:t>, </a:t>
            </a:r>
            <a:r>
              <a:rPr lang="ko-KR" altLang="en-US" sz="1641" dirty="0">
                <a:latin typeface="+mn-ea"/>
              </a:rPr>
              <a:t>인조바위</a:t>
            </a:r>
            <a:r>
              <a:rPr lang="en-US" altLang="ko-KR" sz="1641" dirty="0">
                <a:latin typeface="+mn-ea"/>
              </a:rPr>
              <a:t>,</a:t>
            </a:r>
            <a:r>
              <a:rPr lang="ko-KR" altLang="en-US" sz="1641" dirty="0">
                <a:latin typeface="+mn-ea"/>
              </a:rPr>
              <a:t> 각종  조형물을 제작하는 </a:t>
            </a:r>
            <a:endParaRPr lang="en-US" altLang="ko-KR" sz="1641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41" dirty="0">
                <a:latin typeface="+mn-ea"/>
              </a:rPr>
              <a:t>조형물 전문 기업입니다</a:t>
            </a:r>
            <a:r>
              <a:rPr lang="en-US" altLang="ko-KR" sz="1641" dirty="0">
                <a:latin typeface="+mn-ea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1641" dirty="0">
                <a:latin typeface="+mn-ea"/>
              </a:rPr>
              <a:t>기획</a:t>
            </a:r>
            <a:r>
              <a:rPr lang="en-US" altLang="ko-KR" sz="1641" dirty="0">
                <a:latin typeface="+mn-ea"/>
              </a:rPr>
              <a:t>, </a:t>
            </a:r>
            <a:r>
              <a:rPr lang="ko-KR" altLang="en-US" sz="1641" dirty="0">
                <a:latin typeface="+mn-ea"/>
              </a:rPr>
              <a:t>제작</a:t>
            </a:r>
            <a:r>
              <a:rPr lang="en-US" altLang="ko-KR" sz="1641" dirty="0">
                <a:latin typeface="+mn-ea"/>
              </a:rPr>
              <a:t>, </a:t>
            </a:r>
            <a:r>
              <a:rPr lang="ko-KR" altLang="en-US" sz="1641" dirty="0">
                <a:latin typeface="+mn-ea"/>
              </a:rPr>
              <a:t>시공에 이르기까지 고객만족을 최우선 가치로 두고 </a:t>
            </a:r>
            <a:endParaRPr lang="en-US" altLang="ko-KR" sz="1641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41" dirty="0">
                <a:latin typeface="+mn-ea"/>
              </a:rPr>
              <a:t>끊임없는 노력을 통해 새로운 가치를 창조해 가는 기업으로 성장해 나가겠습니다</a:t>
            </a:r>
            <a:r>
              <a:rPr lang="en-US" altLang="ko-KR" sz="1641" dirty="0">
                <a:latin typeface="+mn-ea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1A5ADD-8A59-46BB-9270-ECB582591966}"/>
              </a:ext>
            </a:extLst>
          </p:cNvPr>
          <p:cNvSpPr txBox="1"/>
          <p:nvPr/>
        </p:nvSpPr>
        <p:spPr>
          <a:xfrm>
            <a:off x="2003547" y="5066890"/>
            <a:ext cx="3371648" cy="1802833"/>
          </a:xfrm>
          <a:prstGeom prst="rect">
            <a:avLst/>
          </a:prstGeom>
          <a:noFill/>
        </p:spPr>
        <p:txBody>
          <a:bodyPr wrap="square" lIns="84802" tIns="42401" rIns="84802" bIns="42401" rtlCol="0">
            <a:spAutoFit/>
          </a:bodyPr>
          <a:lstStyle/>
          <a:p>
            <a:endParaRPr lang="en-US" altLang="ko-KR" sz="1422" dirty="0">
              <a:latin typeface="Adobe 고딕 Std B" pitchFamily="34" charset="-127"/>
              <a:ea typeface="Adobe 고딕 Std B" pitchFamily="34" charset="-127"/>
            </a:endParaRPr>
          </a:p>
          <a:p>
            <a:pPr marL="312574" indent="-31257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312" dirty="0">
                <a:latin typeface="+mn-ea"/>
              </a:rPr>
              <a:t>회사명 </a:t>
            </a:r>
            <a:r>
              <a:rPr lang="en-US" altLang="ko-KR" sz="1312" dirty="0">
                <a:latin typeface="+mn-ea"/>
              </a:rPr>
              <a:t>: </a:t>
            </a:r>
            <a:r>
              <a:rPr lang="ko-KR" altLang="en-US" sz="1312" dirty="0">
                <a:latin typeface="+mn-ea"/>
              </a:rPr>
              <a:t>올리브 조형</a:t>
            </a:r>
            <a:endParaRPr lang="en-US" altLang="ko-KR" sz="1312" dirty="0">
              <a:latin typeface="+mn-ea"/>
            </a:endParaRPr>
          </a:p>
          <a:p>
            <a:pPr marL="312574" indent="-31257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312" dirty="0">
                <a:latin typeface="+mn-ea"/>
              </a:rPr>
              <a:t>대표 </a:t>
            </a:r>
            <a:r>
              <a:rPr lang="en-US" altLang="ko-KR" sz="1312" dirty="0">
                <a:latin typeface="+mn-ea"/>
              </a:rPr>
              <a:t>: </a:t>
            </a:r>
            <a:r>
              <a:rPr lang="ko-KR" altLang="en-US" sz="1312" dirty="0">
                <a:latin typeface="+mn-ea"/>
              </a:rPr>
              <a:t>최순애</a:t>
            </a:r>
            <a:endParaRPr lang="en-US" altLang="ko-KR" sz="1312" dirty="0">
              <a:latin typeface="+mn-ea"/>
            </a:endParaRPr>
          </a:p>
          <a:p>
            <a:pPr marL="312574" indent="-31257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312" dirty="0">
                <a:latin typeface="+mn-ea"/>
              </a:rPr>
              <a:t>설립일 </a:t>
            </a:r>
            <a:r>
              <a:rPr lang="en-US" altLang="ko-KR" sz="1312" dirty="0">
                <a:latin typeface="+mn-ea"/>
              </a:rPr>
              <a:t>: 2012</a:t>
            </a:r>
            <a:r>
              <a:rPr lang="ko-KR" altLang="en-US" sz="1312" dirty="0">
                <a:latin typeface="+mn-ea"/>
              </a:rPr>
              <a:t>년 </a:t>
            </a:r>
            <a:r>
              <a:rPr lang="en-US" altLang="ko-KR" sz="1312" dirty="0">
                <a:latin typeface="+mn-ea"/>
              </a:rPr>
              <a:t>5</a:t>
            </a:r>
            <a:r>
              <a:rPr lang="ko-KR" altLang="en-US" sz="1312" dirty="0">
                <a:latin typeface="+mn-ea"/>
              </a:rPr>
              <a:t>월 </a:t>
            </a:r>
            <a:r>
              <a:rPr lang="en-US" altLang="ko-KR" sz="1312" dirty="0">
                <a:latin typeface="+mn-ea"/>
              </a:rPr>
              <a:t>12</a:t>
            </a:r>
            <a:r>
              <a:rPr lang="ko-KR" altLang="en-US" sz="1312" dirty="0">
                <a:latin typeface="+mn-ea"/>
              </a:rPr>
              <a:t>일</a:t>
            </a:r>
            <a:endParaRPr lang="en-US" altLang="ko-KR" sz="1312" dirty="0">
              <a:latin typeface="+mn-ea"/>
            </a:endParaRPr>
          </a:p>
          <a:p>
            <a:pPr marL="312574" indent="-31257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312" dirty="0">
                <a:latin typeface="+mn-ea"/>
              </a:rPr>
              <a:t>사업자번호 </a:t>
            </a:r>
            <a:r>
              <a:rPr lang="en-US" altLang="ko-KR" sz="1312" dirty="0">
                <a:latin typeface="+mn-ea"/>
              </a:rPr>
              <a:t>: 104-07-16967</a:t>
            </a:r>
          </a:p>
          <a:p>
            <a:pPr marL="312574" indent="-31257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312" dirty="0">
                <a:latin typeface="+mn-ea"/>
              </a:rPr>
              <a:t>주소 </a:t>
            </a:r>
            <a:r>
              <a:rPr lang="en-US" altLang="ko-KR" sz="1312" dirty="0">
                <a:latin typeface="+mn-ea"/>
              </a:rPr>
              <a:t>: </a:t>
            </a:r>
            <a:r>
              <a:rPr lang="ko-KR" altLang="en-US" sz="1312" dirty="0">
                <a:latin typeface="+mn-ea"/>
              </a:rPr>
              <a:t>경기도 양주시 광사동 </a:t>
            </a:r>
            <a:r>
              <a:rPr lang="en-US" altLang="ko-KR" sz="1312" dirty="0">
                <a:latin typeface="+mn-ea"/>
              </a:rPr>
              <a:t>295</a:t>
            </a:r>
            <a:r>
              <a:rPr lang="ko-KR" altLang="en-US" sz="1312" dirty="0">
                <a:latin typeface="+mn-ea"/>
              </a:rPr>
              <a:t>번지</a:t>
            </a:r>
            <a:endParaRPr lang="en-US" altLang="ko-KR" sz="1312" dirty="0">
              <a:latin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BF9143-148B-44E4-967F-BF4926BB7E6D}"/>
              </a:ext>
            </a:extLst>
          </p:cNvPr>
          <p:cNvSpPr txBox="1"/>
          <p:nvPr/>
        </p:nvSpPr>
        <p:spPr>
          <a:xfrm>
            <a:off x="7642457" y="4989571"/>
            <a:ext cx="2803022" cy="2226870"/>
          </a:xfrm>
          <a:prstGeom prst="rect">
            <a:avLst/>
          </a:prstGeom>
          <a:noFill/>
        </p:spPr>
        <p:txBody>
          <a:bodyPr wrap="square" lIns="84802" tIns="42401" rIns="84802" bIns="42401" rtlCol="0">
            <a:spAutoFit/>
          </a:bodyPr>
          <a:lstStyle/>
          <a:p>
            <a:endParaRPr lang="en-US" altLang="ko-KR" sz="1531" dirty="0">
              <a:latin typeface="Adobe 고딕 Std B" pitchFamily="34" charset="-127"/>
              <a:ea typeface="Adobe 고딕 Std B" pitchFamily="34" charset="-127"/>
            </a:endParaRPr>
          </a:p>
          <a:p>
            <a:pPr marL="312574" indent="-31257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22" dirty="0">
                <a:latin typeface="+mn-ea"/>
              </a:rPr>
              <a:t>조형물제작</a:t>
            </a:r>
            <a:endParaRPr lang="en-US" altLang="ko-KR" sz="1422" dirty="0">
              <a:latin typeface="+mn-ea"/>
            </a:endParaRPr>
          </a:p>
          <a:p>
            <a:pPr marL="312574" indent="-312574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094" dirty="0">
                <a:latin typeface="+mn-ea"/>
              </a:rPr>
              <a:t>FRP </a:t>
            </a:r>
            <a:r>
              <a:rPr lang="ko-KR" altLang="en-US" sz="1094" dirty="0">
                <a:latin typeface="+mn-ea"/>
              </a:rPr>
              <a:t>조형물 </a:t>
            </a:r>
            <a:r>
              <a:rPr lang="en-US" altLang="ko-KR" sz="1094" dirty="0">
                <a:latin typeface="+mn-ea"/>
              </a:rPr>
              <a:t>(</a:t>
            </a:r>
            <a:r>
              <a:rPr lang="ko-KR" altLang="en-US" sz="1094" dirty="0">
                <a:latin typeface="+mn-ea"/>
              </a:rPr>
              <a:t>공룡</a:t>
            </a:r>
            <a:r>
              <a:rPr lang="en-US" altLang="ko-KR" sz="1094" dirty="0">
                <a:latin typeface="+mn-ea"/>
              </a:rPr>
              <a:t>, </a:t>
            </a:r>
            <a:r>
              <a:rPr lang="ko-KR" altLang="en-US" sz="1094" dirty="0">
                <a:latin typeface="+mn-ea"/>
              </a:rPr>
              <a:t>캐릭터</a:t>
            </a:r>
            <a:r>
              <a:rPr lang="en-US" altLang="ko-KR" sz="1094" dirty="0">
                <a:latin typeface="+mn-ea"/>
              </a:rPr>
              <a:t>, </a:t>
            </a:r>
            <a:r>
              <a:rPr lang="ko-KR" altLang="en-US" sz="1094" dirty="0">
                <a:latin typeface="+mn-ea"/>
              </a:rPr>
              <a:t>인물 등</a:t>
            </a:r>
            <a:r>
              <a:rPr lang="en-US" altLang="ko-KR" sz="1094" dirty="0">
                <a:latin typeface="+mn-ea"/>
              </a:rPr>
              <a:t>)</a:t>
            </a:r>
          </a:p>
          <a:p>
            <a:pPr marL="312574" indent="-312574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094" dirty="0">
                <a:latin typeface="+mn-ea"/>
              </a:rPr>
              <a:t> 뼈</a:t>
            </a:r>
            <a:r>
              <a:rPr lang="en-US" altLang="ko-KR" sz="1094" dirty="0">
                <a:latin typeface="+mn-ea"/>
              </a:rPr>
              <a:t>, </a:t>
            </a:r>
            <a:r>
              <a:rPr lang="ko-KR" altLang="en-US" sz="1094" dirty="0">
                <a:latin typeface="+mn-ea"/>
              </a:rPr>
              <a:t> 화석</a:t>
            </a:r>
            <a:endParaRPr lang="en-US" altLang="ko-KR" sz="1094" dirty="0">
              <a:latin typeface="+mn-ea"/>
            </a:endParaRPr>
          </a:p>
          <a:p>
            <a:pPr marL="312574" indent="-312574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094" dirty="0">
                <a:latin typeface="+mn-ea"/>
              </a:rPr>
              <a:t>전시  공공  설치 조형물</a:t>
            </a:r>
            <a:endParaRPr lang="en-US" altLang="ko-KR" sz="1094" dirty="0">
              <a:latin typeface="+mn-ea"/>
            </a:endParaRPr>
          </a:p>
          <a:p>
            <a:pPr marL="312574" indent="-312574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094" dirty="0">
                <a:latin typeface="+mn-ea"/>
              </a:rPr>
              <a:t>조형 이동주택</a:t>
            </a:r>
            <a:endParaRPr lang="en-US" altLang="ko-KR" sz="1094" dirty="0">
              <a:latin typeface="+mn-ea"/>
            </a:endParaRPr>
          </a:p>
          <a:p>
            <a:pPr marL="312574" indent="-312574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094" dirty="0">
                <a:latin typeface="+mn-ea"/>
              </a:rPr>
              <a:t>FRP/GRC/</a:t>
            </a:r>
            <a:r>
              <a:rPr lang="ko-KR" altLang="en-US" sz="1094" dirty="0" err="1">
                <a:latin typeface="+mn-ea"/>
              </a:rPr>
              <a:t>인조암</a:t>
            </a:r>
            <a:r>
              <a:rPr lang="ko-KR" altLang="en-US" sz="1094" dirty="0">
                <a:latin typeface="+mn-ea"/>
              </a:rPr>
              <a:t> </a:t>
            </a:r>
            <a:endParaRPr lang="en-US" altLang="ko-KR" sz="1094" dirty="0">
              <a:latin typeface="+mn-ea"/>
            </a:endParaRPr>
          </a:p>
          <a:p>
            <a:pPr marL="312574" indent="-31257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22" dirty="0">
                <a:latin typeface="+mn-ea"/>
              </a:rPr>
              <a:t>조형물 임대 및 보수</a:t>
            </a:r>
            <a:endParaRPr lang="en-US" altLang="ko-KR" sz="1422" dirty="0">
              <a:latin typeface="+mn-ea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145EDDAB-8398-4C67-A6F0-75BBC2A5F37E}"/>
              </a:ext>
            </a:extLst>
          </p:cNvPr>
          <p:cNvGrpSpPr/>
          <p:nvPr/>
        </p:nvGrpSpPr>
        <p:grpSpPr>
          <a:xfrm>
            <a:off x="411001" y="5056786"/>
            <a:ext cx="10069842" cy="2257216"/>
            <a:chOff x="375718" y="3023875"/>
            <a:chExt cx="9205364" cy="3560623"/>
          </a:xfrm>
        </p:grpSpPr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AB379DB5-4494-4E14-8D77-E5450C55ABD5}"/>
                </a:ext>
              </a:extLst>
            </p:cNvPr>
            <p:cNvGrpSpPr/>
            <p:nvPr/>
          </p:nvGrpSpPr>
          <p:grpSpPr>
            <a:xfrm>
              <a:off x="375718" y="3023875"/>
              <a:ext cx="9205364" cy="3560623"/>
              <a:chOff x="375718" y="2257257"/>
              <a:chExt cx="9205364" cy="3560623"/>
            </a:xfrm>
          </p:grpSpPr>
          <p:cxnSp>
            <p:nvCxnSpPr>
              <p:cNvPr id="13" name="직선 연결선 12">
                <a:extLst>
                  <a:ext uri="{FF2B5EF4-FFF2-40B4-BE49-F238E27FC236}">
                    <a16:creationId xmlns:a16="http://schemas.microsoft.com/office/drawing/2014/main" id="{460013B0-4FA1-490B-AB60-F392B937F7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718" y="2257257"/>
                <a:ext cx="9191508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직선 연결선 13">
                <a:extLst>
                  <a:ext uri="{FF2B5EF4-FFF2-40B4-BE49-F238E27FC236}">
                    <a16:creationId xmlns:a16="http://schemas.microsoft.com/office/drawing/2014/main" id="{1055FAEA-680A-4C3E-85DD-0F5EB31715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9574" y="5817880"/>
                <a:ext cx="9191508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9898A393-BD62-4FFE-8BF9-D3AF804CC8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53000" y="3023876"/>
              <a:ext cx="0" cy="3560622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097F2FE-B7DE-457C-BC8C-936B59CD6243}"/>
              </a:ext>
            </a:extLst>
          </p:cNvPr>
          <p:cNvSpPr txBox="1"/>
          <p:nvPr/>
        </p:nvSpPr>
        <p:spPr>
          <a:xfrm>
            <a:off x="619793" y="5324474"/>
            <a:ext cx="1093344" cy="321272"/>
          </a:xfrm>
          <a:prstGeom prst="rect">
            <a:avLst/>
          </a:prstGeom>
          <a:noFill/>
        </p:spPr>
        <p:txBody>
          <a:bodyPr wrap="square" lIns="84802" tIns="42401" rIns="84802" bIns="42401" rtlCol="0">
            <a:spAutoFit/>
          </a:bodyPr>
          <a:lstStyle/>
          <a:p>
            <a:r>
              <a:rPr lang="ko-KR" altLang="en-US" sz="1531" dirty="0">
                <a:latin typeface="Adobe 고딕 Std B" pitchFamily="34" charset="-127"/>
                <a:ea typeface="Adobe 고딕 Std B" pitchFamily="34" charset="-127"/>
              </a:rPr>
              <a:t>회사개요</a:t>
            </a:r>
            <a:endParaRPr lang="en-US" altLang="ko-KR" sz="1531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5E61EC-91E0-49EF-B0D8-7F9529159A60}"/>
              </a:ext>
            </a:extLst>
          </p:cNvPr>
          <p:cNvSpPr txBox="1"/>
          <p:nvPr/>
        </p:nvSpPr>
        <p:spPr>
          <a:xfrm>
            <a:off x="5705914" y="5344680"/>
            <a:ext cx="1093344" cy="321272"/>
          </a:xfrm>
          <a:prstGeom prst="rect">
            <a:avLst/>
          </a:prstGeom>
          <a:noFill/>
        </p:spPr>
        <p:txBody>
          <a:bodyPr wrap="square" lIns="84802" tIns="42401" rIns="84802" bIns="42401" rtlCol="0">
            <a:spAutoFit/>
          </a:bodyPr>
          <a:lstStyle/>
          <a:p>
            <a:r>
              <a:rPr lang="ko-KR" altLang="en-US" sz="1531">
                <a:latin typeface="Adobe 고딕 Std B" pitchFamily="34" charset="-127"/>
                <a:ea typeface="Adobe 고딕 Std B" pitchFamily="34" charset="-127"/>
              </a:rPr>
              <a:t>사업분류</a:t>
            </a:r>
            <a:endParaRPr lang="en-US" altLang="ko-KR" sz="1531" dirty="0"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76840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76B5139-1AF4-4987-A985-0F2BA5D8400E}"/>
              </a:ext>
            </a:extLst>
          </p:cNvPr>
          <p:cNvCxnSpPr>
            <a:cxnSpLocks/>
          </p:cNvCxnSpPr>
          <p:nvPr/>
        </p:nvCxnSpPr>
        <p:spPr>
          <a:xfrm>
            <a:off x="390795" y="372717"/>
            <a:ext cx="1005468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1">
            <a:extLst>
              <a:ext uri="{FF2B5EF4-FFF2-40B4-BE49-F238E27FC236}">
                <a16:creationId xmlns:a16="http://schemas.microsoft.com/office/drawing/2014/main" id="{8F32BAF9-A88D-4D55-85D9-1BEC39B9F14B}"/>
              </a:ext>
            </a:extLst>
          </p:cNvPr>
          <p:cNvGrpSpPr/>
          <p:nvPr/>
        </p:nvGrpSpPr>
        <p:grpSpPr>
          <a:xfrm>
            <a:off x="373171" y="1765418"/>
            <a:ext cx="10058627" cy="5478980"/>
            <a:chOff x="285719" y="1170505"/>
            <a:chExt cx="8666556" cy="4720713"/>
          </a:xfrm>
        </p:grpSpPr>
        <p:pic>
          <p:nvPicPr>
            <p:cNvPr id="4" name="Picture 2" descr="C:\Users\Administrator\Desktop\캡처sadWQ.JPG">
              <a:extLst>
                <a:ext uri="{FF2B5EF4-FFF2-40B4-BE49-F238E27FC236}">
                  <a16:creationId xmlns:a16="http://schemas.microsoft.com/office/drawing/2014/main" id="{A0A41857-C48C-4F34-96BF-ED3E858A77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991969" y="4214817"/>
              <a:ext cx="1584322" cy="1673201"/>
            </a:xfrm>
            <a:prstGeom prst="rect">
              <a:avLst/>
            </a:prstGeom>
            <a:noFill/>
          </p:spPr>
        </p:pic>
        <p:pic>
          <p:nvPicPr>
            <p:cNvPr id="5" name="Picture 3" descr="C:\Users\Administrator\Desktop\캡처saaa.JPG">
              <a:extLst>
                <a:ext uri="{FF2B5EF4-FFF2-40B4-BE49-F238E27FC236}">
                  <a16:creationId xmlns:a16="http://schemas.microsoft.com/office/drawing/2014/main" id="{18A82DF4-18CD-4236-8224-ACECF69DDB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19" y="4214818"/>
              <a:ext cx="4657629" cy="1676400"/>
            </a:xfrm>
            <a:prstGeom prst="rect">
              <a:avLst/>
            </a:prstGeom>
            <a:noFill/>
          </p:spPr>
        </p:pic>
        <p:pic>
          <p:nvPicPr>
            <p:cNvPr id="6" name="Picture 4" descr="C:\Users\Administrator\Desktop\캡처xsa.JPG">
              <a:extLst>
                <a:ext uri="{FF2B5EF4-FFF2-40B4-BE49-F238E27FC236}">
                  <a16:creationId xmlns:a16="http://schemas.microsoft.com/office/drawing/2014/main" id="{36E53030-9B73-484F-B0C5-A800420734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5719" y="1170505"/>
              <a:ext cx="8666555" cy="2998134"/>
            </a:xfrm>
            <a:prstGeom prst="rect">
              <a:avLst/>
            </a:prstGeom>
            <a:noFill/>
          </p:spPr>
        </p:pic>
        <p:pic>
          <p:nvPicPr>
            <p:cNvPr id="7" name="Picture 7" descr="C:\Users\Administrator\Desktop\zx.JPG">
              <a:extLst>
                <a:ext uri="{FF2B5EF4-FFF2-40B4-BE49-F238E27FC236}">
                  <a16:creationId xmlns:a16="http://schemas.microsoft.com/office/drawing/2014/main" id="{211E92B2-E7CE-422B-B83A-9DCBCA2A45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620237" y="4214817"/>
              <a:ext cx="2332038" cy="1676400"/>
            </a:xfrm>
            <a:prstGeom prst="rect">
              <a:avLst/>
            </a:prstGeom>
            <a:noFill/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68967CD-65C8-4B51-92DF-08ED0C10E3F3}"/>
              </a:ext>
            </a:extLst>
          </p:cNvPr>
          <p:cNvSpPr txBox="1"/>
          <p:nvPr/>
        </p:nvSpPr>
        <p:spPr>
          <a:xfrm>
            <a:off x="8557878" y="473305"/>
            <a:ext cx="2192513" cy="341547"/>
          </a:xfrm>
          <a:prstGeom prst="rect">
            <a:avLst/>
          </a:prstGeom>
          <a:noFill/>
        </p:spPr>
        <p:txBody>
          <a:bodyPr wrap="square" lIns="84802" tIns="42401" rIns="84802" bIns="42401" rtlCol="0">
            <a:spAutoFit/>
          </a:bodyPr>
          <a:lstStyle/>
          <a:p>
            <a:r>
              <a:rPr lang="ko-KR" altLang="en-US" sz="1641" dirty="0">
                <a:latin typeface="+mn-ea"/>
              </a:rPr>
              <a:t>해남 자연사박물관</a:t>
            </a:r>
            <a:endParaRPr lang="en-US" altLang="ko-KR" sz="1531" dirty="0">
              <a:latin typeface="+mn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8FED4D-ED56-48D5-831D-9F03ADEF75F6}"/>
              </a:ext>
            </a:extLst>
          </p:cNvPr>
          <p:cNvSpPr txBox="1"/>
          <p:nvPr/>
        </p:nvSpPr>
        <p:spPr>
          <a:xfrm>
            <a:off x="376277" y="473305"/>
            <a:ext cx="2336935" cy="478019"/>
          </a:xfrm>
          <a:prstGeom prst="rect">
            <a:avLst/>
          </a:prstGeom>
          <a:noFill/>
        </p:spPr>
        <p:txBody>
          <a:bodyPr wrap="none" lIns="84802" tIns="42401" rIns="84802" bIns="42401" rtlCol="0">
            <a:spAutoFit/>
          </a:bodyPr>
          <a:lstStyle/>
          <a:p>
            <a:pPr algn="ctr"/>
            <a:r>
              <a:rPr lang="en-US" altLang="ko-KR" sz="2516" dirty="0">
                <a:latin typeface="Adobe 고딕 Std B" pitchFamily="34" charset="-127"/>
                <a:ea typeface="Adobe 고딕 Std B" pitchFamily="34" charset="-127"/>
              </a:rPr>
              <a:t>03. </a:t>
            </a:r>
            <a:r>
              <a:rPr lang="ko-KR" altLang="en-US" sz="2516" dirty="0">
                <a:latin typeface="Adobe 고딕 Std B" pitchFamily="34" charset="-127"/>
                <a:ea typeface="Adobe 고딕 Std B" pitchFamily="34" charset="-127"/>
              </a:rPr>
              <a:t>포트폴리오</a:t>
            </a:r>
            <a:endParaRPr lang="en-US" altLang="ko-KR" sz="2516" dirty="0"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12707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76B5139-1AF4-4987-A985-0F2BA5D8400E}"/>
              </a:ext>
            </a:extLst>
          </p:cNvPr>
          <p:cNvCxnSpPr>
            <a:cxnSpLocks/>
          </p:cNvCxnSpPr>
          <p:nvPr/>
        </p:nvCxnSpPr>
        <p:spPr>
          <a:xfrm>
            <a:off x="390795" y="372717"/>
            <a:ext cx="1005468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C698DF0-54C5-43B8-8B72-9BA99DCBADFD}"/>
              </a:ext>
            </a:extLst>
          </p:cNvPr>
          <p:cNvSpPr txBox="1"/>
          <p:nvPr/>
        </p:nvSpPr>
        <p:spPr>
          <a:xfrm>
            <a:off x="376277" y="473305"/>
            <a:ext cx="2336935" cy="478019"/>
          </a:xfrm>
          <a:prstGeom prst="rect">
            <a:avLst/>
          </a:prstGeom>
          <a:noFill/>
        </p:spPr>
        <p:txBody>
          <a:bodyPr wrap="none" lIns="84802" tIns="42401" rIns="84802" bIns="42401" rtlCol="0">
            <a:spAutoFit/>
          </a:bodyPr>
          <a:lstStyle/>
          <a:p>
            <a:pPr algn="ctr"/>
            <a:r>
              <a:rPr lang="en-US" altLang="ko-KR" sz="2516" dirty="0">
                <a:latin typeface="Adobe 고딕 Std B" pitchFamily="34" charset="-127"/>
                <a:ea typeface="Adobe 고딕 Std B" pitchFamily="34" charset="-127"/>
              </a:rPr>
              <a:t>03. </a:t>
            </a:r>
            <a:r>
              <a:rPr lang="ko-KR" altLang="en-US" sz="2516" dirty="0">
                <a:latin typeface="Adobe 고딕 Std B" pitchFamily="34" charset="-127"/>
                <a:ea typeface="Adobe 고딕 Std B" pitchFamily="34" charset="-127"/>
              </a:rPr>
              <a:t>포트폴리오</a:t>
            </a:r>
            <a:endParaRPr lang="en-US" altLang="ko-KR" sz="2516" dirty="0">
              <a:latin typeface="Adobe 고딕 Std B" pitchFamily="34" charset="-127"/>
              <a:ea typeface="Adobe 고딕 Std B" pitchFamily="34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F104E8CB-6F10-40DF-95A7-7890733E4707}"/>
              </a:ext>
            </a:extLst>
          </p:cNvPr>
          <p:cNvGrpSpPr/>
          <p:nvPr/>
        </p:nvGrpSpPr>
        <p:grpSpPr>
          <a:xfrm>
            <a:off x="5635848" y="3373822"/>
            <a:ext cx="4539394" cy="3987458"/>
            <a:chOff x="5222447" y="2685171"/>
            <a:chExt cx="4149692" cy="3645143"/>
          </a:xfrm>
        </p:grpSpPr>
        <p:pic>
          <p:nvPicPr>
            <p:cNvPr id="17" name="Picture 2" descr="C:\Users\Administrator\Desktop\캡처FDTY.JPG">
              <a:extLst>
                <a:ext uri="{FF2B5EF4-FFF2-40B4-BE49-F238E27FC236}">
                  <a16:creationId xmlns:a16="http://schemas.microsoft.com/office/drawing/2014/main" id="{BC442C23-DE8C-49AF-B0EE-B549BC78A6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51548" y="2685171"/>
              <a:ext cx="3520591" cy="1717417"/>
            </a:xfrm>
            <a:prstGeom prst="rect">
              <a:avLst/>
            </a:prstGeom>
            <a:noFill/>
          </p:spPr>
        </p:pic>
        <p:pic>
          <p:nvPicPr>
            <p:cNvPr id="19" name="Picture 4" descr="C:\Users\Administrator\Desktop\캡처ffa.JPG">
              <a:extLst>
                <a:ext uri="{FF2B5EF4-FFF2-40B4-BE49-F238E27FC236}">
                  <a16:creationId xmlns:a16="http://schemas.microsoft.com/office/drawing/2014/main" id="{30E48721-1E5A-47E8-9AA9-66FB44B3E7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22447" y="4499222"/>
              <a:ext cx="2904330" cy="1831092"/>
            </a:xfrm>
            <a:prstGeom prst="rect">
              <a:avLst/>
            </a:prstGeom>
            <a:noFill/>
          </p:spPr>
        </p:pic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48F1D1C6-65A6-40A5-B0BA-F603A0BC5F81}"/>
              </a:ext>
            </a:extLst>
          </p:cNvPr>
          <p:cNvGrpSpPr/>
          <p:nvPr/>
        </p:nvGrpSpPr>
        <p:grpSpPr>
          <a:xfrm>
            <a:off x="659038" y="5276443"/>
            <a:ext cx="9967154" cy="2122894"/>
            <a:chOff x="500034" y="4540713"/>
            <a:chExt cx="8545714" cy="1771178"/>
          </a:xfrm>
        </p:grpSpPr>
        <p:pic>
          <p:nvPicPr>
            <p:cNvPr id="20" name="Picture 5" descr="C:\Users\Administrator\Desktop\캡처daee.JPG">
              <a:extLst>
                <a:ext uri="{FF2B5EF4-FFF2-40B4-BE49-F238E27FC236}">
                  <a16:creationId xmlns:a16="http://schemas.microsoft.com/office/drawing/2014/main" id="{47C561E8-200A-46E4-BF9C-614C6930F3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0034" y="4540713"/>
              <a:ext cx="2710946" cy="1714512"/>
            </a:xfrm>
            <a:prstGeom prst="rect">
              <a:avLst/>
            </a:prstGeom>
            <a:noFill/>
          </p:spPr>
        </p:pic>
        <p:pic>
          <p:nvPicPr>
            <p:cNvPr id="21" name="Picture 6" descr="C:\Users\Administrator\Desktop\캡처r43q.JPG">
              <a:extLst>
                <a:ext uri="{FF2B5EF4-FFF2-40B4-BE49-F238E27FC236}">
                  <a16:creationId xmlns:a16="http://schemas.microsoft.com/office/drawing/2014/main" id="{6F920C36-799E-4750-AEE5-A53E34EB05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34803" y="4612808"/>
              <a:ext cx="2710945" cy="1699083"/>
            </a:xfrm>
            <a:prstGeom prst="rect">
              <a:avLst/>
            </a:prstGeom>
            <a:noFill/>
          </p:spPr>
        </p:pic>
      </p:grpSp>
      <p:pic>
        <p:nvPicPr>
          <p:cNvPr id="23" name="Picture 8" descr="C:\Users\Administrator\Desktop\캡처xzcScv.JPG">
            <a:extLst>
              <a:ext uri="{FF2B5EF4-FFF2-40B4-BE49-F238E27FC236}">
                <a16:creationId xmlns:a16="http://schemas.microsoft.com/office/drawing/2014/main" id="{62CEBD9F-A17F-496C-B84D-F3CC421EE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5853" y="1073803"/>
            <a:ext cx="9558216" cy="2117222"/>
          </a:xfrm>
          <a:prstGeom prst="rect">
            <a:avLst/>
          </a:prstGeom>
          <a:noFill/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C9A2C8E-67E8-4DC0-B2EF-6C5225DA51C5}"/>
              </a:ext>
            </a:extLst>
          </p:cNvPr>
          <p:cNvSpPr txBox="1"/>
          <p:nvPr/>
        </p:nvSpPr>
        <p:spPr>
          <a:xfrm>
            <a:off x="9351025" y="473305"/>
            <a:ext cx="1278123" cy="341547"/>
          </a:xfrm>
          <a:prstGeom prst="rect">
            <a:avLst/>
          </a:prstGeom>
          <a:noFill/>
        </p:spPr>
        <p:txBody>
          <a:bodyPr wrap="square" lIns="84802" tIns="42401" rIns="84802" bIns="42401" rtlCol="0">
            <a:spAutoFit/>
          </a:bodyPr>
          <a:lstStyle/>
          <a:p>
            <a:r>
              <a:rPr lang="ko-KR" altLang="en-US" sz="1641" dirty="0">
                <a:latin typeface="+mn-ea"/>
              </a:rPr>
              <a:t>공룡 화석</a:t>
            </a:r>
            <a:endParaRPr lang="en-US" altLang="ko-KR" sz="1531" dirty="0">
              <a:latin typeface="+mn-ea"/>
            </a:endParaRPr>
          </a:p>
        </p:txBody>
      </p:sp>
      <p:pic>
        <p:nvPicPr>
          <p:cNvPr id="1026" name="Picture 2" descr="C:\Users\Administrator\Desktop\캡처sadWQ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77747" y="5366934"/>
            <a:ext cx="1896110" cy="2002480"/>
          </a:xfrm>
          <a:prstGeom prst="rect">
            <a:avLst/>
          </a:prstGeom>
          <a:noFill/>
        </p:spPr>
      </p:pic>
      <p:pic>
        <p:nvPicPr>
          <p:cNvPr id="1027" name="Picture 3" descr="C:\Users\Administrator\Desktop\캡처saa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3729" y="3326638"/>
            <a:ext cx="5215277" cy="1877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6694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76B5139-1AF4-4987-A985-0F2BA5D8400E}"/>
              </a:ext>
            </a:extLst>
          </p:cNvPr>
          <p:cNvCxnSpPr>
            <a:cxnSpLocks/>
          </p:cNvCxnSpPr>
          <p:nvPr/>
        </p:nvCxnSpPr>
        <p:spPr>
          <a:xfrm>
            <a:off x="390795" y="372717"/>
            <a:ext cx="1005468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그룹 2">
            <a:extLst>
              <a:ext uri="{FF2B5EF4-FFF2-40B4-BE49-F238E27FC236}">
                <a16:creationId xmlns:a16="http://schemas.microsoft.com/office/drawing/2014/main" id="{0ECCD3A0-501F-49F1-96BA-6F3695372A70}"/>
              </a:ext>
            </a:extLst>
          </p:cNvPr>
          <p:cNvGrpSpPr/>
          <p:nvPr/>
        </p:nvGrpSpPr>
        <p:grpSpPr>
          <a:xfrm>
            <a:off x="304801" y="1611738"/>
            <a:ext cx="4907280" cy="5697585"/>
            <a:chOff x="195749" y="1506939"/>
            <a:chExt cx="4277103" cy="4967936"/>
          </a:xfrm>
        </p:grpSpPr>
        <p:pic>
          <p:nvPicPr>
            <p:cNvPr id="4" name="Picture 4" descr="C:\Users\Administrator\Desktop\캡처azxa.JPG">
              <a:extLst>
                <a:ext uri="{FF2B5EF4-FFF2-40B4-BE49-F238E27FC236}">
                  <a16:creationId xmlns:a16="http://schemas.microsoft.com/office/drawing/2014/main" id="{62247A1D-EF78-4B13-90AF-1D3F6DA1F5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5749" y="1506939"/>
              <a:ext cx="4277103" cy="2296599"/>
            </a:xfrm>
            <a:prstGeom prst="rect">
              <a:avLst/>
            </a:prstGeom>
            <a:noFill/>
          </p:spPr>
        </p:pic>
        <p:pic>
          <p:nvPicPr>
            <p:cNvPr id="6" name="Picture 10" descr="C:\Users\Administrator\Desktop\캡처WDFEF.JPG">
              <a:extLst>
                <a:ext uri="{FF2B5EF4-FFF2-40B4-BE49-F238E27FC236}">
                  <a16:creationId xmlns:a16="http://schemas.microsoft.com/office/drawing/2014/main" id="{44EC8990-7023-4E29-85AD-BF2ADFD4BE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7834" y="4117423"/>
              <a:ext cx="2273879" cy="2357452"/>
            </a:xfrm>
            <a:prstGeom prst="rect">
              <a:avLst/>
            </a:prstGeom>
            <a:noFill/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3F173A9-C0F1-41C9-8807-81622B4ADD98}"/>
              </a:ext>
            </a:extLst>
          </p:cNvPr>
          <p:cNvSpPr txBox="1"/>
          <p:nvPr/>
        </p:nvSpPr>
        <p:spPr>
          <a:xfrm>
            <a:off x="8972127" y="473305"/>
            <a:ext cx="1798468" cy="341547"/>
          </a:xfrm>
          <a:prstGeom prst="rect">
            <a:avLst/>
          </a:prstGeom>
          <a:noFill/>
        </p:spPr>
        <p:txBody>
          <a:bodyPr wrap="square" lIns="84802" tIns="42401" rIns="84802" bIns="42401" rtlCol="0">
            <a:spAutoFit/>
          </a:bodyPr>
          <a:lstStyle/>
          <a:p>
            <a:r>
              <a:rPr lang="ko-KR" altLang="en-US" sz="1641" dirty="0">
                <a:latin typeface="+mn-ea"/>
              </a:rPr>
              <a:t>쥬라기 박물관</a:t>
            </a:r>
            <a:endParaRPr lang="en-US" altLang="ko-KR" sz="1531" dirty="0">
              <a:latin typeface="+mn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796200-7091-4789-97C6-73960C8D077A}"/>
              </a:ext>
            </a:extLst>
          </p:cNvPr>
          <p:cNvSpPr txBox="1"/>
          <p:nvPr/>
        </p:nvSpPr>
        <p:spPr>
          <a:xfrm>
            <a:off x="376277" y="473305"/>
            <a:ext cx="2336935" cy="478019"/>
          </a:xfrm>
          <a:prstGeom prst="rect">
            <a:avLst/>
          </a:prstGeom>
          <a:noFill/>
        </p:spPr>
        <p:txBody>
          <a:bodyPr wrap="none" lIns="84802" tIns="42401" rIns="84802" bIns="42401" rtlCol="0">
            <a:spAutoFit/>
          </a:bodyPr>
          <a:lstStyle/>
          <a:p>
            <a:pPr algn="ctr"/>
            <a:r>
              <a:rPr lang="en-US" altLang="ko-KR" sz="2516" dirty="0">
                <a:latin typeface="Adobe 고딕 Std B" pitchFamily="34" charset="-127"/>
                <a:ea typeface="Adobe 고딕 Std B" pitchFamily="34" charset="-127"/>
              </a:rPr>
              <a:t>03. </a:t>
            </a:r>
            <a:r>
              <a:rPr lang="ko-KR" altLang="en-US" sz="2516" dirty="0">
                <a:latin typeface="Adobe 고딕 Std B" pitchFamily="34" charset="-127"/>
                <a:ea typeface="Adobe 고딕 Std B" pitchFamily="34" charset="-127"/>
              </a:rPr>
              <a:t>포트폴리오</a:t>
            </a:r>
            <a:endParaRPr lang="en-US" altLang="ko-KR" sz="2516" dirty="0"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1026" name="Picture 2" descr="C:\Users\Administrator\Desktop\캡처.JPGase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2511" y="4654859"/>
            <a:ext cx="3163569" cy="2664995"/>
          </a:xfrm>
          <a:prstGeom prst="rect">
            <a:avLst/>
          </a:prstGeom>
          <a:noFill/>
        </p:spPr>
      </p:pic>
      <p:pic>
        <p:nvPicPr>
          <p:cNvPr id="1029" name="Picture 5" descr="C:\Users\Administrator\Desktop\캡처.JPGx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0510" y="1615440"/>
            <a:ext cx="5206554" cy="2621280"/>
          </a:xfrm>
          <a:prstGeom prst="rect">
            <a:avLst/>
          </a:prstGeom>
          <a:noFill/>
        </p:spPr>
      </p:pic>
      <p:pic>
        <p:nvPicPr>
          <p:cNvPr id="1032" name="Picture 8" descr="C:\Users\Administrator\Desktop\ww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60920" y="4632396"/>
            <a:ext cx="2773680" cy="2717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2283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76B5139-1AF4-4987-A985-0F2BA5D8400E}"/>
              </a:ext>
            </a:extLst>
          </p:cNvPr>
          <p:cNvCxnSpPr>
            <a:cxnSpLocks/>
          </p:cNvCxnSpPr>
          <p:nvPr/>
        </p:nvCxnSpPr>
        <p:spPr>
          <a:xfrm>
            <a:off x="390795" y="372717"/>
            <a:ext cx="1005468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9" descr="C:\Users\Administrator\Desktop\양주.회사소개수정자료\캡처xcazcA.JPG">
            <a:extLst>
              <a:ext uri="{FF2B5EF4-FFF2-40B4-BE49-F238E27FC236}">
                <a16:creationId xmlns:a16="http://schemas.microsoft.com/office/drawing/2014/main" id="{B8105096-1DC2-4778-AE90-0CB338BBC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277" y="1383760"/>
            <a:ext cx="5395151" cy="2710032"/>
          </a:xfrm>
          <a:prstGeom prst="rect">
            <a:avLst/>
          </a:prstGeom>
          <a:noFill/>
        </p:spPr>
      </p:pic>
      <p:grpSp>
        <p:nvGrpSpPr>
          <p:cNvPr id="18" name="그룹 17">
            <a:extLst>
              <a:ext uri="{FF2B5EF4-FFF2-40B4-BE49-F238E27FC236}">
                <a16:creationId xmlns:a16="http://schemas.microsoft.com/office/drawing/2014/main" id="{D07350DC-84FC-4CEB-A861-944D83242178}"/>
              </a:ext>
            </a:extLst>
          </p:cNvPr>
          <p:cNvGrpSpPr/>
          <p:nvPr/>
        </p:nvGrpSpPr>
        <p:grpSpPr>
          <a:xfrm>
            <a:off x="6368273" y="1274387"/>
            <a:ext cx="4068902" cy="6040779"/>
            <a:chOff x="5214942" y="1036858"/>
            <a:chExt cx="3603126" cy="5349278"/>
          </a:xfrm>
        </p:grpSpPr>
        <p:pic>
          <p:nvPicPr>
            <p:cNvPr id="13" name="Picture 13" descr="C:\Users\Administrator\Desktop\캡처WSW.JPG">
              <a:extLst>
                <a:ext uri="{FF2B5EF4-FFF2-40B4-BE49-F238E27FC236}">
                  <a16:creationId xmlns:a16="http://schemas.microsoft.com/office/drawing/2014/main" id="{58BB6C83-AF00-482F-BEA0-3F6DAC49D4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23455" y="4859550"/>
              <a:ext cx="2494613" cy="1526585"/>
            </a:xfrm>
            <a:prstGeom prst="rect">
              <a:avLst/>
            </a:prstGeom>
            <a:noFill/>
          </p:spPr>
        </p:pic>
        <p:pic>
          <p:nvPicPr>
            <p:cNvPr id="15" name="Picture 15" descr="C:\Users\Administrator\Desktop\양주.회사소개수정자료\캡처vw.JPG">
              <a:extLst>
                <a:ext uri="{FF2B5EF4-FFF2-40B4-BE49-F238E27FC236}">
                  <a16:creationId xmlns:a16="http://schemas.microsoft.com/office/drawing/2014/main" id="{04F74AD5-F3CE-45F9-8304-45ADC32727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39198" y="4857759"/>
              <a:ext cx="1047314" cy="1528377"/>
            </a:xfrm>
            <a:prstGeom prst="rect">
              <a:avLst/>
            </a:prstGeom>
            <a:noFill/>
          </p:spPr>
        </p:pic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29D39C96-4652-4703-AF0B-0B743284A985}"/>
                </a:ext>
              </a:extLst>
            </p:cNvPr>
            <p:cNvGrpSpPr/>
            <p:nvPr/>
          </p:nvGrpSpPr>
          <p:grpSpPr>
            <a:xfrm>
              <a:off x="5214942" y="1036858"/>
              <a:ext cx="3603126" cy="3774994"/>
              <a:chOff x="5214942" y="1518646"/>
              <a:chExt cx="3143272" cy="3293205"/>
            </a:xfrm>
          </p:grpSpPr>
          <p:pic>
            <p:nvPicPr>
              <p:cNvPr id="9" name="Picture 3" descr="C:\Users\Administrator\Desktop\작품금고\2020\공룡\2018-12-17 20-02-47.jpg">
                <a:extLst>
                  <a:ext uri="{FF2B5EF4-FFF2-40B4-BE49-F238E27FC236}">
                    <a16:creationId xmlns:a16="http://schemas.microsoft.com/office/drawing/2014/main" id="{437BE0FB-259F-4F3E-AD28-19381F0D2D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14942" y="1518646"/>
                <a:ext cx="3143272" cy="1788623"/>
              </a:xfrm>
              <a:prstGeom prst="rect">
                <a:avLst/>
              </a:prstGeom>
              <a:noFill/>
            </p:spPr>
          </p:pic>
          <p:pic>
            <p:nvPicPr>
              <p:cNvPr id="16" name="Picture 2" descr="C:\Users\Administrator\Desktop\캡처213df.JPG">
                <a:extLst>
                  <a:ext uri="{FF2B5EF4-FFF2-40B4-BE49-F238E27FC236}">
                    <a16:creationId xmlns:a16="http://schemas.microsoft.com/office/drawing/2014/main" id="{8D4A01C6-6EE6-4B06-AE92-181A4D10D7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5239198" y="3355951"/>
                <a:ext cx="3119015" cy="14559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3BA5F68-7CE1-4791-91FA-3ECD85B0CF29}"/>
              </a:ext>
            </a:extLst>
          </p:cNvPr>
          <p:cNvSpPr txBox="1"/>
          <p:nvPr/>
        </p:nvSpPr>
        <p:spPr>
          <a:xfrm>
            <a:off x="8628604" y="473305"/>
            <a:ext cx="2000542" cy="341547"/>
          </a:xfrm>
          <a:prstGeom prst="rect">
            <a:avLst/>
          </a:prstGeom>
          <a:noFill/>
        </p:spPr>
        <p:txBody>
          <a:bodyPr wrap="square" lIns="84802" tIns="42401" rIns="84802" bIns="42401" rtlCol="0">
            <a:spAutoFit/>
          </a:bodyPr>
          <a:lstStyle/>
          <a:p>
            <a:r>
              <a:rPr lang="ko-KR" altLang="en-US" sz="1641" dirty="0">
                <a:latin typeface="+mn-ea"/>
              </a:rPr>
              <a:t>공룡 제작 및 임대</a:t>
            </a:r>
            <a:endParaRPr lang="en-US" altLang="ko-KR" sz="1531" dirty="0">
              <a:latin typeface="+mn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7B01BE-571D-42B2-A086-C736017B13BF}"/>
              </a:ext>
            </a:extLst>
          </p:cNvPr>
          <p:cNvSpPr txBox="1"/>
          <p:nvPr/>
        </p:nvSpPr>
        <p:spPr>
          <a:xfrm>
            <a:off x="376277" y="473305"/>
            <a:ext cx="2336935" cy="478019"/>
          </a:xfrm>
          <a:prstGeom prst="rect">
            <a:avLst/>
          </a:prstGeom>
          <a:noFill/>
        </p:spPr>
        <p:txBody>
          <a:bodyPr wrap="none" lIns="84802" tIns="42401" rIns="84802" bIns="42401" rtlCol="0">
            <a:spAutoFit/>
          </a:bodyPr>
          <a:lstStyle/>
          <a:p>
            <a:pPr algn="ctr"/>
            <a:r>
              <a:rPr lang="en-US" altLang="ko-KR" sz="2516" dirty="0">
                <a:latin typeface="Adobe 고딕 Std B" pitchFamily="34" charset="-127"/>
                <a:ea typeface="Adobe 고딕 Std B" pitchFamily="34" charset="-127"/>
              </a:rPr>
              <a:t>03. </a:t>
            </a:r>
            <a:r>
              <a:rPr lang="ko-KR" altLang="en-US" sz="2516" dirty="0">
                <a:latin typeface="Adobe 고딕 Std B" pitchFamily="34" charset="-127"/>
                <a:ea typeface="Adobe 고딕 Std B" pitchFamily="34" charset="-127"/>
              </a:rPr>
              <a:t>포트폴리오</a:t>
            </a:r>
            <a:endParaRPr lang="en-US" altLang="ko-KR" sz="2516" dirty="0"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2051" name="Picture 3" descr="C:\Users\Administrator\Desktop\캡처.JPGdwd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1595" y="4348697"/>
            <a:ext cx="5359603" cy="27142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0037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76B5139-1AF4-4987-A985-0F2BA5D8400E}"/>
              </a:ext>
            </a:extLst>
          </p:cNvPr>
          <p:cNvCxnSpPr>
            <a:cxnSpLocks/>
          </p:cNvCxnSpPr>
          <p:nvPr/>
        </p:nvCxnSpPr>
        <p:spPr>
          <a:xfrm>
            <a:off x="390795" y="372717"/>
            <a:ext cx="1005468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105D1ED5-794C-4060-AFC5-526FE1A812E2}"/>
              </a:ext>
            </a:extLst>
          </p:cNvPr>
          <p:cNvGrpSpPr/>
          <p:nvPr/>
        </p:nvGrpSpPr>
        <p:grpSpPr>
          <a:xfrm>
            <a:off x="417021" y="1789850"/>
            <a:ext cx="10028458" cy="5440984"/>
            <a:chOff x="214282" y="1542115"/>
            <a:chExt cx="8837354" cy="4794745"/>
          </a:xfrm>
        </p:grpSpPr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3895DDDA-6055-4F8D-9D83-4EE0D29A8E70}"/>
                </a:ext>
              </a:extLst>
            </p:cNvPr>
            <p:cNvGrpSpPr/>
            <p:nvPr/>
          </p:nvGrpSpPr>
          <p:grpSpPr>
            <a:xfrm>
              <a:off x="214282" y="3714751"/>
              <a:ext cx="8837354" cy="2622109"/>
              <a:chOff x="214282" y="3714751"/>
              <a:chExt cx="8837354" cy="2622109"/>
            </a:xfrm>
          </p:grpSpPr>
          <p:pic>
            <p:nvPicPr>
              <p:cNvPr id="4" name="Picture 4" descr="C:\Users\Administrator\Desktop\양주.회사소개수정자료\9임대.JPG">
                <a:extLst>
                  <a:ext uri="{FF2B5EF4-FFF2-40B4-BE49-F238E27FC236}">
                    <a16:creationId xmlns:a16="http://schemas.microsoft.com/office/drawing/2014/main" id="{A16D43A6-9037-4533-B775-A8F11A4F45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14282" y="3714752"/>
                <a:ext cx="2667366" cy="2609835"/>
              </a:xfrm>
              <a:prstGeom prst="rect">
                <a:avLst/>
              </a:prstGeom>
              <a:noFill/>
            </p:spPr>
          </p:pic>
          <p:pic>
            <p:nvPicPr>
              <p:cNvPr id="5" name="Picture 5" descr="C:\Users\Administrator\Desktop\양주.회사소개수정자료\사슴.JPG">
                <a:extLst>
                  <a:ext uri="{FF2B5EF4-FFF2-40B4-BE49-F238E27FC236}">
                    <a16:creationId xmlns:a16="http://schemas.microsoft.com/office/drawing/2014/main" id="{EDA8E11C-2A4B-49E3-A695-D5899055CF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928926" y="3714752"/>
                <a:ext cx="2465146" cy="2620156"/>
              </a:xfrm>
              <a:prstGeom prst="rect">
                <a:avLst/>
              </a:prstGeom>
              <a:noFill/>
            </p:spPr>
          </p:pic>
          <p:pic>
            <p:nvPicPr>
              <p:cNvPr id="6" name="Picture 6" descr="C:\Users\Administrator\Desktop\캡처fgar.JPG">
                <a:extLst>
                  <a:ext uri="{FF2B5EF4-FFF2-40B4-BE49-F238E27FC236}">
                    <a16:creationId xmlns:a16="http://schemas.microsoft.com/office/drawing/2014/main" id="{8E70E436-160D-4F09-B56D-2CCAE6C71C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438492" y="3714751"/>
                <a:ext cx="3613144" cy="2622109"/>
              </a:xfrm>
              <a:prstGeom prst="rect">
                <a:avLst/>
              </a:prstGeom>
              <a:noFill/>
            </p:spPr>
          </p:pic>
        </p:grpSp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3818C497-D9EA-4B7F-9737-ACC3CCD15F73}"/>
                </a:ext>
              </a:extLst>
            </p:cNvPr>
            <p:cNvGrpSpPr/>
            <p:nvPr/>
          </p:nvGrpSpPr>
          <p:grpSpPr>
            <a:xfrm>
              <a:off x="214282" y="1542115"/>
              <a:ext cx="8837354" cy="2121617"/>
              <a:chOff x="214282" y="1620931"/>
              <a:chExt cx="8239754" cy="1978149"/>
            </a:xfrm>
          </p:grpSpPr>
          <p:pic>
            <p:nvPicPr>
              <p:cNvPr id="7" name="Picture 7" descr="C:\Users\Administrator\Desktop\양주.회사소개수정자료\캡처ㄹ호.JPG">
                <a:extLst>
                  <a:ext uri="{FF2B5EF4-FFF2-40B4-BE49-F238E27FC236}">
                    <a16:creationId xmlns:a16="http://schemas.microsoft.com/office/drawing/2014/main" id="{F301965A-6827-4C30-8C3F-1EBA790050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093435" y="1620931"/>
                <a:ext cx="3360601" cy="1978137"/>
              </a:xfrm>
              <a:prstGeom prst="rect">
                <a:avLst/>
              </a:prstGeom>
              <a:noFill/>
            </p:spPr>
          </p:pic>
          <p:pic>
            <p:nvPicPr>
              <p:cNvPr id="8" name="Picture 10" descr="C:\Users\Administrator\Desktop\작품금고\2020\2Q.동물\53.JPG">
                <a:extLst>
                  <a:ext uri="{FF2B5EF4-FFF2-40B4-BE49-F238E27FC236}">
                    <a16:creationId xmlns:a16="http://schemas.microsoft.com/office/drawing/2014/main" id="{19D993F1-E508-483F-B7ED-6250FA493D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618048" y="1620932"/>
                <a:ext cx="1429208" cy="1978143"/>
              </a:xfrm>
              <a:prstGeom prst="rect">
                <a:avLst/>
              </a:prstGeom>
              <a:noFill/>
            </p:spPr>
          </p:pic>
          <p:pic>
            <p:nvPicPr>
              <p:cNvPr id="9" name="Picture 11" descr="C:\Users\Administrator\Desktop\2ss.JPG">
                <a:extLst>
                  <a:ext uri="{FF2B5EF4-FFF2-40B4-BE49-F238E27FC236}">
                    <a16:creationId xmlns:a16="http://schemas.microsoft.com/office/drawing/2014/main" id="{D677992E-1E8C-4E09-B73A-E25EDDD6BB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14282" y="1620933"/>
                <a:ext cx="3357586" cy="1978147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44CC8DD-93F1-4906-9101-B9CFAC6C1B2B}"/>
              </a:ext>
            </a:extLst>
          </p:cNvPr>
          <p:cNvSpPr txBox="1"/>
          <p:nvPr/>
        </p:nvSpPr>
        <p:spPr>
          <a:xfrm>
            <a:off x="8578086" y="473305"/>
            <a:ext cx="2192513" cy="341547"/>
          </a:xfrm>
          <a:prstGeom prst="rect">
            <a:avLst/>
          </a:prstGeom>
          <a:noFill/>
        </p:spPr>
        <p:txBody>
          <a:bodyPr wrap="square" lIns="84802" tIns="42401" rIns="84802" bIns="42401" rtlCol="0">
            <a:spAutoFit/>
          </a:bodyPr>
          <a:lstStyle/>
          <a:p>
            <a:r>
              <a:rPr lang="ko-KR" altLang="en-US" sz="1641" dirty="0">
                <a:latin typeface="+mn-ea"/>
              </a:rPr>
              <a:t>테마파크 </a:t>
            </a:r>
            <a:r>
              <a:rPr lang="en-US" altLang="ko-KR" sz="1641" dirty="0">
                <a:latin typeface="+mn-ea"/>
              </a:rPr>
              <a:t>/ </a:t>
            </a:r>
            <a:r>
              <a:rPr lang="ko-KR" altLang="en-US" sz="1641" dirty="0">
                <a:latin typeface="+mn-ea"/>
              </a:rPr>
              <a:t>유치원</a:t>
            </a:r>
            <a:endParaRPr lang="en-US" altLang="ko-KR" sz="1531" dirty="0">
              <a:latin typeface="+mn-e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50C295-BE1D-4393-B76C-2E6C6D1789DE}"/>
              </a:ext>
            </a:extLst>
          </p:cNvPr>
          <p:cNvSpPr txBox="1"/>
          <p:nvPr/>
        </p:nvSpPr>
        <p:spPr>
          <a:xfrm>
            <a:off x="376277" y="473305"/>
            <a:ext cx="2336935" cy="478019"/>
          </a:xfrm>
          <a:prstGeom prst="rect">
            <a:avLst/>
          </a:prstGeom>
          <a:noFill/>
        </p:spPr>
        <p:txBody>
          <a:bodyPr wrap="none" lIns="84802" tIns="42401" rIns="84802" bIns="42401" rtlCol="0">
            <a:spAutoFit/>
          </a:bodyPr>
          <a:lstStyle/>
          <a:p>
            <a:pPr algn="ctr"/>
            <a:r>
              <a:rPr lang="en-US" altLang="ko-KR" sz="2516" dirty="0">
                <a:latin typeface="Adobe 고딕 Std B" pitchFamily="34" charset="-127"/>
                <a:ea typeface="Adobe 고딕 Std B" pitchFamily="34" charset="-127"/>
              </a:rPr>
              <a:t>03. </a:t>
            </a:r>
            <a:r>
              <a:rPr lang="ko-KR" altLang="en-US" sz="2516" dirty="0">
                <a:latin typeface="Adobe 고딕 Std B" pitchFamily="34" charset="-127"/>
                <a:ea typeface="Adobe 고딕 Std B" pitchFamily="34" charset="-127"/>
              </a:rPr>
              <a:t>포트폴리오</a:t>
            </a:r>
            <a:endParaRPr lang="en-US" altLang="ko-KR" sz="2516" dirty="0"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7409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76B5139-1AF4-4987-A985-0F2BA5D8400E}"/>
              </a:ext>
            </a:extLst>
          </p:cNvPr>
          <p:cNvCxnSpPr>
            <a:cxnSpLocks/>
          </p:cNvCxnSpPr>
          <p:nvPr/>
        </p:nvCxnSpPr>
        <p:spPr>
          <a:xfrm>
            <a:off x="390795" y="372717"/>
            <a:ext cx="1005468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1">
            <a:extLst>
              <a:ext uri="{FF2B5EF4-FFF2-40B4-BE49-F238E27FC236}">
                <a16:creationId xmlns:a16="http://schemas.microsoft.com/office/drawing/2014/main" id="{6C579854-0F76-4A72-83C3-0164B66B0B5F}"/>
              </a:ext>
            </a:extLst>
          </p:cNvPr>
          <p:cNvGrpSpPr/>
          <p:nvPr/>
        </p:nvGrpSpPr>
        <p:grpSpPr>
          <a:xfrm>
            <a:off x="390697" y="1395894"/>
            <a:ext cx="10054685" cy="1886277"/>
            <a:chOff x="357157" y="1571611"/>
            <a:chExt cx="8124411" cy="1524154"/>
          </a:xfrm>
        </p:grpSpPr>
        <p:pic>
          <p:nvPicPr>
            <p:cNvPr id="4" name="Picture 3" descr="C:\Users\Administrator\Desktop\양주.회사소개수정자료\141.jpg">
              <a:extLst>
                <a:ext uri="{FF2B5EF4-FFF2-40B4-BE49-F238E27FC236}">
                  <a16:creationId xmlns:a16="http://schemas.microsoft.com/office/drawing/2014/main" id="{98DBE909-E075-4869-AD7B-A66FDE90C4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91851" y="1571612"/>
              <a:ext cx="2612150" cy="1524153"/>
            </a:xfrm>
            <a:prstGeom prst="rect">
              <a:avLst/>
            </a:prstGeom>
            <a:noFill/>
          </p:spPr>
        </p:pic>
        <p:pic>
          <p:nvPicPr>
            <p:cNvPr id="5" name="Picture 4" descr="C:\Users\Administrator\Desktop\작품금고\홈.1번창\2동물\2018-12-23 00-33-23.jpg">
              <a:extLst>
                <a:ext uri="{FF2B5EF4-FFF2-40B4-BE49-F238E27FC236}">
                  <a16:creationId xmlns:a16="http://schemas.microsoft.com/office/drawing/2014/main" id="{2966A0A0-9A77-401B-80CF-A2DAC6EB84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7157" y="1571612"/>
              <a:ext cx="3597749" cy="1523281"/>
            </a:xfrm>
            <a:prstGeom prst="rect">
              <a:avLst/>
            </a:prstGeom>
            <a:noFill/>
          </p:spPr>
        </p:pic>
        <p:pic>
          <p:nvPicPr>
            <p:cNvPr id="6" name="Picture 5" descr="C:\Users\Administrator\Desktop\작품금고\올리브.모음\재우\올리브.작품\버드\54.jpg">
              <a:extLst>
                <a:ext uri="{FF2B5EF4-FFF2-40B4-BE49-F238E27FC236}">
                  <a16:creationId xmlns:a16="http://schemas.microsoft.com/office/drawing/2014/main" id="{BCBE6AEA-1C05-4E40-AA66-EDD4D31F89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40945" y="1571611"/>
              <a:ext cx="1840623" cy="1523275"/>
            </a:xfrm>
            <a:prstGeom prst="rect">
              <a:avLst/>
            </a:prstGeom>
            <a:noFill/>
          </p:spPr>
        </p:pic>
      </p:grpSp>
      <p:pic>
        <p:nvPicPr>
          <p:cNvPr id="7" name="Picture 6" descr="C:\Users\Administrator\Desktop\작품금고\2020\Q.첫화면\2018-12-23 00-35-18.jpg">
            <a:extLst>
              <a:ext uri="{FF2B5EF4-FFF2-40B4-BE49-F238E27FC236}">
                <a16:creationId xmlns:a16="http://schemas.microsoft.com/office/drawing/2014/main" id="{5EF06557-1015-48E7-BB83-4751ED0BF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0699" y="3349564"/>
            <a:ext cx="10058408" cy="3915046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DE8949-D2E2-4AF9-BC4D-C473D5B1596F}"/>
              </a:ext>
            </a:extLst>
          </p:cNvPr>
          <p:cNvSpPr txBox="1"/>
          <p:nvPr/>
        </p:nvSpPr>
        <p:spPr>
          <a:xfrm>
            <a:off x="8941822" y="473305"/>
            <a:ext cx="1798467" cy="341547"/>
          </a:xfrm>
          <a:prstGeom prst="rect">
            <a:avLst/>
          </a:prstGeom>
          <a:noFill/>
        </p:spPr>
        <p:txBody>
          <a:bodyPr wrap="square" lIns="84802" tIns="42401" rIns="84802" bIns="42401" rtlCol="0">
            <a:spAutoFit/>
          </a:bodyPr>
          <a:lstStyle/>
          <a:p>
            <a:r>
              <a:rPr lang="ko-KR" altLang="en-US" sz="1641" dirty="0">
                <a:latin typeface="+mn-ea"/>
              </a:rPr>
              <a:t>서산 버드랜드</a:t>
            </a:r>
            <a:endParaRPr lang="en-US" altLang="ko-KR" sz="1531" dirty="0">
              <a:latin typeface="+mn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08F4A5-391E-4634-A82B-75AF7DCF9F55}"/>
              </a:ext>
            </a:extLst>
          </p:cNvPr>
          <p:cNvSpPr txBox="1"/>
          <p:nvPr/>
        </p:nvSpPr>
        <p:spPr>
          <a:xfrm>
            <a:off x="376277" y="473305"/>
            <a:ext cx="2336935" cy="478019"/>
          </a:xfrm>
          <a:prstGeom prst="rect">
            <a:avLst/>
          </a:prstGeom>
          <a:noFill/>
        </p:spPr>
        <p:txBody>
          <a:bodyPr wrap="none" lIns="84802" tIns="42401" rIns="84802" bIns="42401" rtlCol="0">
            <a:spAutoFit/>
          </a:bodyPr>
          <a:lstStyle/>
          <a:p>
            <a:pPr algn="ctr"/>
            <a:r>
              <a:rPr lang="en-US" altLang="ko-KR" sz="2516" dirty="0">
                <a:latin typeface="Adobe 고딕 Std B" pitchFamily="34" charset="-127"/>
                <a:ea typeface="Adobe 고딕 Std B" pitchFamily="34" charset="-127"/>
              </a:rPr>
              <a:t>03. </a:t>
            </a:r>
            <a:r>
              <a:rPr lang="ko-KR" altLang="en-US" sz="2516" dirty="0">
                <a:latin typeface="Adobe 고딕 Std B" pitchFamily="34" charset="-127"/>
                <a:ea typeface="Adobe 고딕 Std B" pitchFamily="34" charset="-127"/>
              </a:rPr>
              <a:t>포트폴리오</a:t>
            </a:r>
            <a:endParaRPr lang="en-US" altLang="ko-KR" sz="2516" dirty="0"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97203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76B5139-1AF4-4987-A985-0F2BA5D8400E}"/>
              </a:ext>
            </a:extLst>
          </p:cNvPr>
          <p:cNvCxnSpPr>
            <a:cxnSpLocks/>
          </p:cNvCxnSpPr>
          <p:nvPr/>
        </p:nvCxnSpPr>
        <p:spPr>
          <a:xfrm>
            <a:off x="390795" y="372717"/>
            <a:ext cx="1005468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그룹 7">
            <a:extLst>
              <a:ext uri="{FF2B5EF4-FFF2-40B4-BE49-F238E27FC236}">
                <a16:creationId xmlns:a16="http://schemas.microsoft.com/office/drawing/2014/main" id="{3DBF6959-34D7-4FCD-94E8-7CA768A6A4D3}"/>
              </a:ext>
            </a:extLst>
          </p:cNvPr>
          <p:cNvGrpSpPr/>
          <p:nvPr/>
        </p:nvGrpSpPr>
        <p:grpSpPr>
          <a:xfrm>
            <a:off x="313214" y="2666883"/>
            <a:ext cx="5445923" cy="4452359"/>
            <a:chOff x="357157" y="2428868"/>
            <a:chExt cx="4456365" cy="3643338"/>
          </a:xfrm>
        </p:grpSpPr>
        <p:pic>
          <p:nvPicPr>
            <p:cNvPr id="9" name="Picture 2" descr="C:\Users\Administrator\Desktop\양주.회사소개수정자료\캡처ㅊㅇ.JPG">
              <a:extLst>
                <a:ext uri="{FF2B5EF4-FFF2-40B4-BE49-F238E27FC236}">
                  <a16:creationId xmlns:a16="http://schemas.microsoft.com/office/drawing/2014/main" id="{16254ECF-4CC8-42A8-B237-D6C4E61757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/>
            <a:srcRect t="-1" b="390"/>
            <a:stretch/>
          </p:blipFill>
          <p:spPr bwMode="auto">
            <a:xfrm>
              <a:off x="357157" y="2428868"/>
              <a:ext cx="2148907" cy="3643334"/>
            </a:xfrm>
            <a:prstGeom prst="rect">
              <a:avLst/>
            </a:prstGeom>
            <a:noFill/>
          </p:spPr>
        </p:pic>
        <p:pic>
          <p:nvPicPr>
            <p:cNvPr id="13" name="Picture 6" descr="C:\Users\Administrator\Desktop\캡처sad.JPG">
              <a:extLst>
                <a:ext uri="{FF2B5EF4-FFF2-40B4-BE49-F238E27FC236}">
                  <a16:creationId xmlns:a16="http://schemas.microsoft.com/office/drawing/2014/main" id="{D42CB996-F184-4478-A5F9-AFACF1F308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56606" y="2428868"/>
              <a:ext cx="2256916" cy="3643338"/>
            </a:xfrm>
            <a:prstGeom prst="rect">
              <a:avLst/>
            </a:prstGeom>
            <a:noFill/>
          </p:spPr>
        </p:pic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024496FD-DA00-48C9-BE93-B085DD9C2ACD}"/>
              </a:ext>
            </a:extLst>
          </p:cNvPr>
          <p:cNvGrpSpPr/>
          <p:nvPr/>
        </p:nvGrpSpPr>
        <p:grpSpPr>
          <a:xfrm>
            <a:off x="5804541" y="3383926"/>
            <a:ext cx="4762179" cy="3735311"/>
            <a:chOff x="4929190" y="2857495"/>
            <a:chExt cx="4067329" cy="3190291"/>
          </a:xfrm>
        </p:grpSpPr>
        <p:pic>
          <p:nvPicPr>
            <p:cNvPr id="12" name="Picture 5" descr="C:\Users\Administrator\Desktop\캡처3r3r.JPG">
              <a:extLst>
                <a:ext uri="{FF2B5EF4-FFF2-40B4-BE49-F238E27FC236}">
                  <a16:creationId xmlns:a16="http://schemas.microsoft.com/office/drawing/2014/main" id="{596D4332-6C6E-4AD4-B9B4-5D3BEFE771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29190" y="2857496"/>
              <a:ext cx="2071702" cy="3190290"/>
            </a:xfrm>
            <a:prstGeom prst="rect">
              <a:avLst/>
            </a:prstGeom>
            <a:noFill/>
          </p:spPr>
        </p:pic>
        <p:pic>
          <p:nvPicPr>
            <p:cNvPr id="14" name="Picture 7" descr="C:\Users\Administrator\Desktop\캡처ssa.JPG">
              <a:extLst>
                <a:ext uri="{FF2B5EF4-FFF2-40B4-BE49-F238E27FC236}">
                  <a16:creationId xmlns:a16="http://schemas.microsoft.com/office/drawing/2014/main" id="{E431B938-5FC7-4711-8C7F-E9B547946E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056308" y="2857495"/>
              <a:ext cx="1940211" cy="3190269"/>
            </a:xfrm>
            <a:prstGeom prst="rect">
              <a:avLst/>
            </a:prstGeom>
            <a:noFill/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D32142F-C1DE-4AB6-8950-235044D75834}"/>
              </a:ext>
            </a:extLst>
          </p:cNvPr>
          <p:cNvSpPr txBox="1"/>
          <p:nvPr/>
        </p:nvSpPr>
        <p:spPr>
          <a:xfrm>
            <a:off x="7644279" y="503615"/>
            <a:ext cx="3166729" cy="341547"/>
          </a:xfrm>
          <a:prstGeom prst="rect">
            <a:avLst/>
          </a:prstGeom>
          <a:noFill/>
        </p:spPr>
        <p:txBody>
          <a:bodyPr wrap="square" lIns="84802" tIns="42401" rIns="84802" bIns="42401" rtlCol="0">
            <a:spAutoFit/>
          </a:bodyPr>
          <a:lstStyle/>
          <a:p>
            <a:r>
              <a:rPr lang="ko-KR" altLang="en-US" sz="1641" dirty="0">
                <a:latin typeface="+mn-ea"/>
              </a:rPr>
              <a:t>동산고등학교</a:t>
            </a:r>
            <a:r>
              <a:rPr lang="en-US" altLang="ko-KR" sz="1641" dirty="0">
                <a:latin typeface="+mn-ea"/>
              </a:rPr>
              <a:t>, </a:t>
            </a:r>
            <a:r>
              <a:rPr lang="ko-KR" altLang="en-US" sz="1641" dirty="0">
                <a:latin typeface="+mn-ea"/>
              </a:rPr>
              <a:t>류현진 캐릭터</a:t>
            </a:r>
            <a:endParaRPr lang="en-US" altLang="ko-KR" sz="1531" dirty="0">
              <a:latin typeface="+mn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1AD155-8FF2-49D4-A7FF-58705C8C35A1}"/>
              </a:ext>
            </a:extLst>
          </p:cNvPr>
          <p:cNvSpPr txBox="1"/>
          <p:nvPr/>
        </p:nvSpPr>
        <p:spPr>
          <a:xfrm>
            <a:off x="376277" y="473305"/>
            <a:ext cx="2336935" cy="478019"/>
          </a:xfrm>
          <a:prstGeom prst="rect">
            <a:avLst/>
          </a:prstGeom>
          <a:noFill/>
        </p:spPr>
        <p:txBody>
          <a:bodyPr wrap="none" lIns="84802" tIns="42401" rIns="84802" bIns="42401" rtlCol="0">
            <a:spAutoFit/>
          </a:bodyPr>
          <a:lstStyle/>
          <a:p>
            <a:pPr algn="ctr"/>
            <a:r>
              <a:rPr lang="en-US" altLang="ko-KR" sz="2516" dirty="0">
                <a:latin typeface="Adobe 고딕 Std B" pitchFamily="34" charset="-127"/>
                <a:ea typeface="Adobe 고딕 Std B" pitchFamily="34" charset="-127"/>
              </a:rPr>
              <a:t>03. </a:t>
            </a:r>
            <a:r>
              <a:rPr lang="ko-KR" altLang="en-US" sz="2516" dirty="0">
                <a:latin typeface="Adobe 고딕 Std B" pitchFamily="34" charset="-127"/>
                <a:ea typeface="Adobe 고딕 Std B" pitchFamily="34" charset="-127"/>
              </a:rPr>
              <a:t>포트폴리오</a:t>
            </a:r>
            <a:endParaRPr lang="en-US" altLang="ko-KR" sz="2516" dirty="0"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8409994"/>
      </p:ext>
    </p:extLst>
  </p:cSld>
  <p:clrMapOvr>
    <a:masterClrMapping/>
  </p:clrMapOvr>
</p:sld>
</file>

<file path=ppt/theme/theme1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</TotalTime>
  <Words>202</Words>
  <Application>Microsoft Office PowerPoint</Application>
  <PresentationFormat>사용자 지정</PresentationFormat>
  <Paragraphs>53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16</vt:i4>
      </vt:variant>
    </vt:vector>
  </HeadingPairs>
  <TitlesOfParts>
    <vt:vector size="25" baseType="lpstr">
      <vt:lpstr>Adobe 고딕 Std B</vt:lpstr>
      <vt:lpstr>맑은 고딕</vt:lpstr>
      <vt:lpstr>Arial</vt:lpstr>
      <vt:lpstr>Calibri</vt:lpstr>
      <vt:lpstr>Calibri Light</vt:lpstr>
      <vt:lpstr>Wingdings</vt:lpstr>
      <vt:lpstr>1_디자인 사용자 지정</vt:lpstr>
      <vt:lpstr>디자인 사용자 지정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보수 및  작업과정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hye-ryeon park</dc:creator>
  <cp:lastModifiedBy>user</cp:lastModifiedBy>
  <cp:revision>38</cp:revision>
  <dcterms:created xsi:type="dcterms:W3CDTF">2020-04-01T04:16:05Z</dcterms:created>
  <dcterms:modified xsi:type="dcterms:W3CDTF">2021-01-15T17:50:24Z</dcterms:modified>
</cp:coreProperties>
</file>